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media/image4.jpg" ContentType="image/png"/>
  <Override PartName="/ppt/theme/themeOverride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44"/>
  </p:notesMasterIdLst>
  <p:handoutMasterIdLst>
    <p:handoutMasterId r:id="rId45"/>
  </p:handoutMasterIdLst>
  <p:sldIdLst>
    <p:sldId id="1821" r:id="rId5"/>
    <p:sldId id="1825" r:id="rId6"/>
    <p:sldId id="1828" r:id="rId7"/>
    <p:sldId id="1832" r:id="rId8"/>
    <p:sldId id="390" r:id="rId9"/>
    <p:sldId id="1857" r:id="rId10"/>
    <p:sldId id="1856" r:id="rId11"/>
    <p:sldId id="1858" r:id="rId12"/>
    <p:sldId id="1859" r:id="rId13"/>
    <p:sldId id="1860" r:id="rId14"/>
    <p:sldId id="1861" r:id="rId15"/>
    <p:sldId id="1833" r:id="rId16"/>
    <p:sldId id="1862" r:id="rId17"/>
    <p:sldId id="1864" r:id="rId18"/>
    <p:sldId id="1865" r:id="rId19"/>
    <p:sldId id="1834" r:id="rId20"/>
    <p:sldId id="1843" r:id="rId21"/>
    <p:sldId id="1853" r:id="rId22"/>
    <p:sldId id="1854" r:id="rId23"/>
    <p:sldId id="1855" r:id="rId24"/>
    <p:sldId id="1844" r:id="rId25"/>
    <p:sldId id="1845" r:id="rId26"/>
    <p:sldId id="1846" r:id="rId27"/>
    <p:sldId id="1847" r:id="rId28"/>
    <p:sldId id="1848" r:id="rId29"/>
    <p:sldId id="1849" r:id="rId30"/>
    <p:sldId id="1850" r:id="rId31"/>
    <p:sldId id="1851" r:id="rId32"/>
    <p:sldId id="1852" r:id="rId33"/>
    <p:sldId id="1835" r:id="rId34"/>
    <p:sldId id="348" r:id="rId35"/>
    <p:sldId id="1836" r:id="rId36"/>
    <p:sldId id="1837" r:id="rId37"/>
    <p:sldId id="1838" r:id="rId38"/>
    <p:sldId id="1839" r:id="rId39"/>
    <p:sldId id="1840" r:id="rId40"/>
    <p:sldId id="1841" r:id="rId41"/>
    <p:sldId id="1842" r:id="rId42"/>
    <p:sldId id="1831" r:id="rId43"/>
  </p:sldIdLst>
  <p:sldSz cx="12192000" cy="6858000"/>
  <p:notesSz cx="6858000" cy="9144000"/>
  <p:embeddedFontLst>
    <p:embeddedFont>
      <p:font typeface="等线" panose="02010600030101010101" pitchFamily="2" charset="-122"/>
      <p:regular r:id="rId46"/>
      <p:bold r:id="rId47"/>
    </p:embeddedFont>
    <p:embeddedFont>
      <p:font typeface="思源黑体 CN ExtraLight" panose="020B0200000000000000" pitchFamily="34" charset="-122"/>
      <p:regular r:id="rId48"/>
    </p:embeddedFont>
    <p:embeddedFont>
      <p:font typeface="思源黑体 CN Heavy" panose="020B0A00000000000000" pitchFamily="34" charset="-122"/>
      <p:bold r:id="rId49"/>
    </p:embeddedFont>
    <p:embeddedFont>
      <p:font typeface="思源黑体 CN Light" panose="020B0300000000000000" pitchFamily="34" charset="-122"/>
      <p:regular r:id="rId50"/>
    </p:embeddedFont>
    <p:embeddedFont>
      <p:font typeface="思源黑体 CN Medium" panose="020B0600000000000000" pitchFamily="34" charset="-122"/>
      <p:regular r:id="rId51"/>
    </p:embeddedFont>
    <p:embeddedFont>
      <p:font typeface="思源黑体 CN Normal" panose="020B0400000000000000" pitchFamily="34" charset="-122"/>
      <p:regular r:id="rId52"/>
    </p:embeddedFont>
    <p:embeddedFont>
      <p:font typeface="微软雅黑" panose="020B0503020204020204" pitchFamily="34" charset="-122"/>
      <p:regular r:id="rId53"/>
      <p:bold r:id="rId54"/>
    </p:embeddedFont>
    <p:embeddedFont>
      <p:font typeface="Calibri" panose="020F0502020204030204" pitchFamily="34"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Lst>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22"/>
    <a:srgbClr val="FFFFFF"/>
    <a:srgbClr val="D85B00"/>
    <a:srgbClr val="CBCBCB"/>
    <a:srgbClr val="FFC727"/>
    <a:srgbClr val="D1D1D1"/>
    <a:srgbClr val="E6E6E6"/>
    <a:srgbClr val="FF2B5F"/>
    <a:srgbClr val="B40005"/>
    <a:srgbClr val="E9E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5B59B-47CE-4E58-9AE3-AAB66A043C44}" v="13" dt="2023-01-11T15:05:00.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731" y="411"/>
      </p:cViewPr>
      <p:guideLst/>
    </p:cSldViewPr>
  </p:slideViewPr>
  <p:notesTextViewPr>
    <p:cViewPr>
      <p:scale>
        <a:sx n="3" d="2"/>
        <a:sy n="3" d="2"/>
      </p:scale>
      <p:origin x="0" y="0"/>
    </p:cViewPr>
  </p:notesTextViewPr>
  <p:sorterViewPr>
    <p:cViewPr>
      <p:scale>
        <a:sx n="100" d="100"/>
        <a:sy n="100" d="100"/>
      </p:scale>
      <p:origin x="0" y="-2706"/>
    </p:cViewPr>
  </p:sorterViewPr>
  <p:notesViewPr>
    <p:cSldViewPr snapToGrid="0" showGuides="1">
      <p:cViewPr varScale="1">
        <p:scale>
          <a:sx n="83" d="100"/>
          <a:sy n="83" d="100"/>
        </p:scale>
        <p:origin x="308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2.fntdata"/><Relationship Id="rId63" Type="http://schemas.openxmlformats.org/officeDocument/2006/relationships/tags" Target="tags/tag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5.fntdata"/><Relationship Id="rId5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eil Yi" userId="c719b956-004a-4243-81dc-14be649b7814" providerId="ADAL" clId="{6DF5B59B-47CE-4E58-9AE3-AAB66A043C44}"/>
    <pc:docChg chg="undo custSel delSld modSld modMainMaster">
      <pc:chgData name="Soleil Yi" userId="c719b956-004a-4243-81dc-14be649b7814" providerId="ADAL" clId="{6DF5B59B-47CE-4E58-9AE3-AAB66A043C44}" dt="2023-01-11T15:05:31.467" v="59" actId="207"/>
      <pc:docMkLst>
        <pc:docMk/>
      </pc:docMkLst>
      <pc:sldChg chg="modSp mod">
        <pc:chgData name="Soleil Yi" userId="c719b956-004a-4243-81dc-14be649b7814" providerId="ADAL" clId="{6DF5B59B-47CE-4E58-9AE3-AAB66A043C44}" dt="2023-01-11T15:02:59.581" v="29" actId="207"/>
        <pc:sldMkLst>
          <pc:docMk/>
          <pc:sldMk cId="472770055" sldId="284"/>
        </pc:sldMkLst>
        <pc:spChg chg="mod">
          <ac:chgData name="Soleil Yi" userId="c719b956-004a-4243-81dc-14be649b7814" providerId="ADAL" clId="{6DF5B59B-47CE-4E58-9AE3-AAB66A043C44}" dt="2023-01-11T15:02:59.581" v="29" actId="207"/>
          <ac:spMkLst>
            <pc:docMk/>
            <pc:sldMk cId="472770055" sldId="284"/>
            <ac:spMk id="2" creationId="{34458B32-7A7B-4945-99E4-53CEB9C2D44A}"/>
          </ac:spMkLst>
        </pc:spChg>
        <pc:spChg chg="mod">
          <ac:chgData name="Soleil Yi" userId="c719b956-004a-4243-81dc-14be649b7814" providerId="ADAL" clId="{6DF5B59B-47CE-4E58-9AE3-AAB66A043C44}" dt="2023-01-11T15:02:57.600" v="28" actId="207"/>
          <ac:spMkLst>
            <pc:docMk/>
            <pc:sldMk cId="472770055" sldId="284"/>
            <ac:spMk id="20" creationId="{73A23F2E-22CD-4679-847C-E6E7A8F5D31F}"/>
          </ac:spMkLst>
        </pc:spChg>
        <pc:spChg chg="mod">
          <ac:chgData name="Soleil Yi" userId="c719b956-004a-4243-81dc-14be649b7814" providerId="ADAL" clId="{6DF5B59B-47CE-4E58-9AE3-AAB66A043C44}" dt="2023-01-11T15:02:57.600" v="28" actId="207"/>
          <ac:spMkLst>
            <pc:docMk/>
            <pc:sldMk cId="472770055" sldId="284"/>
            <ac:spMk id="32" creationId="{828B2C92-9A4C-4D72-B6FE-7FECA2897BB3}"/>
          </ac:spMkLst>
        </pc:spChg>
      </pc:sldChg>
      <pc:sldChg chg="modSp mod">
        <pc:chgData name="Soleil Yi" userId="c719b956-004a-4243-81dc-14be649b7814" providerId="ADAL" clId="{6DF5B59B-47CE-4E58-9AE3-AAB66A043C44}" dt="2023-01-11T15:03:33.346" v="34" actId="207"/>
        <pc:sldMkLst>
          <pc:docMk/>
          <pc:sldMk cId="1832296580" sldId="326"/>
        </pc:sldMkLst>
        <pc:spChg chg="mod">
          <ac:chgData name="Soleil Yi" userId="c719b956-004a-4243-81dc-14be649b7814" providerId="ADAL" clId="{6DF5B59B-47CE-4E58-9AE3-AAB66A043C44}" dt="2023-01-11T15:03:29.580" v="33" actId="207"/>
          <ac:spMkLst>
            <pc:docMk/>
            <pc:sldMk cId="1832296580" sldId="326"/>
            <ac:spMk id="4" creationId="{27E6E3D4-8926-47AB-BACB-3BD2454DF9A7}"/>
          </ac:spMkLst>
        </pc:spChg>
        <pc:spChg chg="mod">
          <ac:chgData name="Soleil Yi" userId="c719b956-004a-4243-81dc-14be649b7814" providerId="ADAL" clId="{6DF5B59B-47CE-4E58-9AE3-AAB66A043C44}" dt="2023-01-11T15:03:33.346" v="34" actId="207"/>
          <ac:spMkLst>
            <pc:docMk/>
            <pc:sldMk cId="1832296580" sldId="326"/>
            <ac:spMk id="5" creationId="{0B11BAE3-3A12-41C1-82B9-9C34FE54D88B}"/>
          </ac:spMkLst>
        </pc:spChg>
        <pc:spChg chg="mod">
          <ac:chgData name="Soleil Yi" userId="c719b956-004a-4243-81dc-14be649b7814" providerId="ADAL" clId="{6DF5B59B-47CE-4E58-9AE3-AAB66A043C44}" dt="2023-01-11T15:03:33.346" v="34" actId="207"/>
          <ac:spMkLst>
            <pc:docMk/>
            <pc:sldMk cId="1832296580" sldId="326"/>
            <ac:spMk id="12" creationId="{263C219D-930C-4CD2-8B98-7041F3AC1081}"/>
          </ac:spMkLst>
        </pc:spChg>
        <pc:spChg chg="mod">
          <ac:chgData name="Soleil Yi" userId="c719b956-004a-4243-81dc-14be649b7814" providerId="ADAL" clId="{6DF5B59B-47CE-4E58-9AE3-AAB66A043C44}" dt="2023-01-11T15:03:33.346" v="34" actId="207"/>
          <ac:spMkLst>
            <pc:docMk/>
            <pc:sldMk cId="1832296580" sldId="326"/>
            <ac:spMk id="13" creationId="{29E58478-03D8-45C0-BB7B-FF46298DE3B4}"/>
          </ac:spMkLst>
        </pc:spChg>
      </pc:sldChg>
      <pc:sldChg chg="modSp del">
        <pc:chgData name="Soleil Yi" userId="c719b956-004a-4243-81dc-14be649b7814" providerId="ADAL" clId="{6DF5B59B-47CE-4E58-9AE3-AAB66A043C44}" dt="2023-01-11T15:03:43.489" v="36" actId="47"/>
        <pc:sldMkLst>
          <pc:docMk/>
          <pc:sldMk cId="2584168703" sldId="334"/>
        </pc:sldMkLst>
        <pc:spChg chg="mod">
          <ac:chgData name="Soleil Yi" userId="c719b956-004a-4243-81dc-14be649b7814" providerId="ADAL" clId="{6DF5B59B-47CE-4E58-9AE3-AAB66A043C44}" dt="2023-01-11T15:03:40.576" v="35" actId="207"/>
          <ac:spMkLst>
            <pc:docMk/>
            <pc:sldMk cId="2584168703" sldId="334"/>
            <ac:spMk id="86" creationId="{BAD8EA6B-75C7-483E-BDA6-05DCFCBC50CB}"/>
          </ac:spMkLst>
        </pc:spChg>
        <pc:grpChg chg="mod">
          <ac:chgData name="Soleil Yi" userId="c719b956-004a-4243-81dc-14be649b7814" providerId="ADAL" clId="{6DF5B59B-47CE-4E58-9AE3-AAB66A043C44}" dt="2023-01-11T15:03:40.576" v="35" actId="207"/>
          <ac:grpSpMkLst>
            <pc:docMk/>
            <pc:sldMk cId="2584168703" sldId="334"/>
            <ac:grpSpMk id="2" creationId="{FA1F36E0-E7D0-4A06-979F-AF45C8183270}"/>
          </ac:grpSpMkLst>
        </pc:grpChg>
      </pc:sldChg>
      <pc:sldChg chg="del">
        <pc:chgData name="Soleil Yi" userId="c719b956-004a-4243-81dc-14be649b7814" providerId="ADAL" clId="{6DF5B59B-47CE-4E58-9AE3-AAB66A043C44}" dt="2023-01-11T15:04:08.897" v="41" actId="47"/>
        <pc:sldMkLst>
          <pc:docMk/>
          <pc:sldMk cId="1058159520" sldId="336"/>
        </pc:sldMkLst>
      </pc:sldChg>
      <pc:sldChg chg="modSp mod">
        <pc:chgData name="Soleil Yi" userId="c719b956-004a-4243-81dc-14be649b7814" providerId="ADAL" clId="{6DF5B59B-47CE-4E58-9AE3-AAB66A043C44}" dt="2023-01-11T15:04:52.530" v="51" actId="692"/>
        <pc:sldMkLst>
          <pc:docMk/>
          <pc:sldMk cId="2794883090" sldId="342"/>
        </pc:sldMkLst>
        <pc:spChg chg="mod">
          <ac:chgData name="Soleil Yi" userId="c719b956-004a-4243-81dc-14be649b7814" providerId="ADAL" clId="{6DF5B59B-47CE-4E58-9AE3-AAB66A043C44}" dt="2023-01-11T15:04:40.892" v="48" actId="207"/>
          <ac:spMkLst>
            <pc:docMk/>
            <pc:sldMk cId="2794883090" sldId="342"/>
            <ac:spMk id="2" creationId="{CCD375FC-C844-4584-91E2-33525C0ECB51}"/>
          </ac:spMkLst>
        </pc:spChg>
        <pc:spChg chg="mod">
          <ac:chgData name="Soleil Yi" userId="c719b956-004a-4243-81dc-14be649b7814" providerId="ADAL" clId="{6DF5B59B-47CE-4E58-9AE3-AAB66A043C44}" dt="2023-01-11T15:04:52.530" v="51" actId="692"/>
          <ac:spMkLst>
            <pc:docMk/>
            <pc:sldMk cId="2794883090" sldId="342"/>
            <ac:spMk id="42" creationId="{940E465E-E11D-4FEF-867D-97A9F605D2E4}"/>
          </ac:spMkLst>
        </pc:spChg>
        <pc:spChg chg="mod">
          <ac:chgData name="Soleil Yi" userId="c719b956-004a-4243-81dc-14be649b7814" providerId="ADAL" clId="{6DF5B59B-47CE-4E58-9AE3-AAB66A043C44}" dt="2023-01-11T15:04:52.530" v="51" actId="692"/>
          <ac:spMkLst>
            <pc:docMk/>
            <pc:sldMk cId="2794883090" sldId="342"/>
            <ac:spMk id="45" creationId="{9EC55345-4BDE-4CD5-8AD1-FF511276F915}"/>
          </ac:spMkLst>
        </pc:spChg>
        <pc:spChg chg="mod">
          <ac:chgData name="Soleil Yi" userId="c719b956-004a-4243-81dc-14be649b7814" providerId="ADAL" clId="{6DF5B59B-47CE-4E58-9AE3-AAB66A043C44}" dt="2023-01-11T15:04:52.530" v="51" actId="692"/>
          <ac:spMkLst>
            <pc:docMk/>
            <pc:sldMk cId="2794883090" sldId="342"/>
            <ac:spMk id="48" creationId="{E0B27F46-B8AD-4C76-89DB-801F2A5B8034}"/>
          </ac:spMkLst>
        </pc:spChg>
        <pc:grpChg chg="mod">
          <ac:chgData name="Soleil Yi" userId="c719b956-004a-4243-81dc-14be649b7814" providerId="ADAL" clId="{6DF5B59B-47CE-4E58-9AE3-AAB66A043C44}" dt="2023-01-11T15:04:40.892" v="48" actId="207"/>
          <ac:grpSpMkLst>
            <pc:docMk/>
            <pc:sldMk cId="2794883090" sldId="342"/>
            <ac:grpSpMk id="34" creationId="{0CC106ED-3631-41A3-BEC4-E33E8BBC50C8}"/>
          </ac:grpSpMkLst>
        </pc:grpChg>
      </pc:sldChg>
      <pc:sldChg chg="modSp mod">
        <pc:chgData name="Soleil Yi" userId="c719b956-004a-4243-81dc-14be649b7814" providerId="ADAL" clId="{6DF5B59B-47CE-4E58-9AE3-AAB66A043C44}" dt="2023-01-11T15:02:20.205" v="24" actId="207"/>
        <pc:sldMkLst>
          <pc:docMk/>
          <pc:sldMk cId="3939416944" sldId="348"/>
        </pc:sldMkLst>
        <pc:spChg chg="mod">
          <ac:chgData name="Soleil Yi" userId="c719b956-004a-4243-81dc-14be649b7814" providerId="ADAL" clId="{6DF5B59B-47CE-4E58-9AE3-AAB66A043C44}" dt="2023-01-11T15:02:20.205" v="24" actId="207"/>
          <ac:spMkLst>
            <pc:docMk/>
            <pc:sldMk cId="3939416944" sldId="348"/>
            <ac:spMk id="7" creationId="{6D8A389E-07A4-4F17-90EF-A0DFB9BACB87}"/>
          </ac:spMkLst>
        </pc:spChg>
        <pc:spChg chg="mod">
          <ac:chgData name="Soleil Yi" userId="c719b956-004a-4243-81dc-14be649b7814" providerId="ADAL" clId="{6DF5B59B-47CE-4E58-9AE3-AAB66A043C44}" dt="2023-01-11T15:02:17.552" v="23" actId="207"/>
          <ac:spMkLst>
            <pc:docMk/>
            <pc:sldMk cId="3939416944" sldId="348"/>
            <ac:spMk id="17" creationId="{66C4E232-40C7-4A91-9A92-16DA8938392B}"/>
          </ac:spMkLst>
        </pc:spChg>
      </pc:sldChg>
      <pc:sldChg chg="modSp mod">
        <pc:chgData name="Soleil Yi" userId="c719b956-004a-4243-81dc-14be649b7814" providerId="ADAL" clId="{6DF5B59B-47CE-4E58-9AE3-AAB66A043C44}" dt="2023-01-11T15:01:18.050" v="21" actId="692"/>
        <pc:sldMkLst>
          <pc:docMk/>
          <pc:sldMk cId="210383552" sldId="349"/>
        </pc:sldMkLst>
        <pc:spChg chg="mod">
          <ac:chgData name="Soleil Yi" userId="c719b956-004a-4243-81dc-14be649b7814" providerId="ADAL" clId="{6DF5B59B-47CE-4E58-9AE3-AAB66A043C44}" dt="2023-01-11T15:00:57.803" v="18" actId="207"/>
          <ac:spMkLst>
            <pc:docMk/>
            <pc:sldMk cId="210383552" sldId="349"/>
            <ac:spMk id="4" creationId="{E54F3FE0-CEBD-4ED6-8AB6-D1E170F6808A}"/>
          </ac:spMkLst>
        </pc:spChg>
        <pc:spChg chg="mod">
          <ac:chgData name="Soleil Yi" userId="c719b956-004a-4243-81dc-14be649b7814" providerId="ADAL" clId="{6DF5B59B-47CE-4E58-9AE3-AAB66A043C44}" dt="2023-01-11T15:00:54.674" v="17" actId="207"/>
          <ac:spMkLst>
            <pc:docMk/>
            <pc:sldMk cId="210383552" sldId="349"/>
            <ac:spMk id="5" creationId="{DB4CD03E-D2F0-4CB7-A564-E23D4E01ACB1}"/>
          </ac:spMkLst>
        </pc:spChg>
        <pc:spChg chg="mod">
          <ac:chgData name="Soleil Yi" userId="c719b956-004a-4243-81dc-14be649b7814" providerId="ADAL" clId="{6DF5B59B-47CE-4E58-9AE3-AAB66A043C44}" dt="2023-01-11T15:00:57.803" v="18" actId="207"/>
          <ac:spMkLst>
            <pc:docMk/>
            <pc:sldMk cId="210383552" sldId="349"/>
            <ac:spMk id="6" creationId="{63B216C8-819C-4A14-BB17-E65187F5684A}"/>
          </ac:spMkLst>
        </pc:spChg>
        <pc:spChg chg="mod">
          <ac:chgData name="Soleil Yi" userId="c719b956-004a-4243-81dc-14be649b7814" providerId="ADAL" clId="{6DF5B59B-47CE-4E58-9AE3-AAB66A043C44}" dt="2023-01-11T15:00:57.803" v="18" actId="207"/>
          <ac:spMkLst>
            <pc:docMk/>
            <pc:sldMk cId="210383552" sldId="349"/>
            <ac:spMk id="7" creationId="{2183DB96-63EF-4A32-A655-9DC0EC2B297A}"/>
          </ac:spMkLst>
        </pc:spChg>
        <pc:spChg chg="mod">
          <ac:chgData name="Soleil Yi" userId="c719b956-004a-4243-81dc-14be649b7814" providerId="ADAL" clId="{6DF5B59B-47CE-4E58-9AE3-AAB66A043C44}" dt="2023-01-11T15:00:54.674" v="17" actId="207"/>
          <ac:spMkLst>
            <pc:docMk/>
            <pc:sldMk cId="210383552" sldId="349"/>
            <ac:spMk id="8" creationId="{43FDE66F-D673-4C29-908B-BF9AE3ADF321}"/>
          </ac:spMkLst>
        </pc:spChg>
        <pc:spChg chg="mod">
          <ac:chgData name="Soleil Yi" userId="c719b956-004a-4243-81dc-14be649b7814" providerId="ADAL" clId="{6DF5B59B-47CE-4E58-9AE3-AAB66A043C44}" dt="2023-01-11T15:01:09.553" v="19" actId="207"/>
          <ac:spMkLst>
            <pc:docMk/>
            <pc:sldMk cId="210383552" sldId="349"/>
            <ac:spMk id="11" creationId="{9EF25BCA-27DF-40DD-8AAE-2B2FBBDB9502}"/>
          </ac:spMkLst>
        </pc:spChg>
        <pc:spChg chg="mod">
          <ac:chgData name="Soleil Yi" userId="c719b956-004a-4243-81dc-14be649b7814" providerId="ADAL" clId="{6DF5B59B-47CE-4E58-9AE3-AAB66A043C44}" dt="2023-01-11T15:01:09.553" v="19" actId="207"/>
          <ac:spMkLst>
            <pc:docMk/>
            <pc:sldMk cId="210383552" sldId="349"/>
            <ac:spMk id="13" creationId="{8494B681-30BA-42A5-89D3-3EC2F3AE1536}"/>
          </ac:spMkLst>
        </pc:spChg>
        <pc:spChg chg="mod">
          <ac:chgData name="Soleil Yi" userId="c719b956-004a-4243-81dc-14be649b7814" providerId="ADAL" clId="{6DF5B59B-47CE-4E58-9AE3-AAB66A043C44}" dt="2023-01-11T15:00:57.803" v="18" actId="207"/>
          <ac:spMkLst>
            <pc:docMk/>
            <pc:sldMk cId="210383552" sldId="349"/>
            <ac:spMk id="14" creationId="{9F5A4146-E046-45F3-A57B-92C7DCA40B85}"/>
          </ac:spMkLst>
        </pc:spChg>
        <pc:spChg chg="mod">
          <ac:chgData name="Soleil Yi" userId="c719b956-004a-4243-81dc-14be649b7814" providerId="ADAL" clId="{6DF5B59B-47CE-4E58-9AE3-AAB66A043C44}" dt="2023-01-11T15:01:09.553" v="19" actId="207"/>
          <ac:spMkLst>
            <pc:docMk/>
            <pc:sldMk cId="210383552" sldId="349"/>
            <ac:spMk id="18" creationId="{2703F811-60EF-41D7-BD22-EEDB774BF15A}"/>
          </ac:spMkLst>
        </pc:spChg>
        <pc:spChg chg="mod">
          <ac:chgData name="Soleil Yi" userId="c719b956-004a-4243-81dc-14be649b7814" providerId="ADAL" clId="{6DF5B59B-47CE-4E58-9AE3-AAB66A043C44}" dt="2023-01-11T15:00:57.803" v="18" actId="207"/>
          <ac:spMkLst>
            <pc:docMk/>
            <pc:sldMk cId="210383552" sldId="349"/>
            <ac:spMk id="19" creationId="{0EB7692B-29CC-4692-8D2D-6BF3BB48BF29}"/>
          </ac:spMkLst>
        </pc:spChg>
        <pc:spChg chg="mod">
          <ac:chgData name="Soleil Yi" userId="c719b956-004a-4243-81dc-14be649b7814" providerId="ADAL" clId="{6DF5B59B-47CE-4E58-9AE3-AAB66A043C44}" dt="2023-01-11T15:01:09.553" v="19" actId="207"/>
          <ac:spMkLst>
            <pc:docMk/>
            <pc:sldMk cId="210383552" sldId="349"/>
            <ac:spMk id="20" creationId="{86E48577-22E0-4731-9AF5-1CE0AFCD3D1A}"/>
          </ac:spMkLst>
        </pc:spChg>
        <pc:spChg chg="mod">
          <ac:chgData name="Soleil Yi" userId="c719b956-004a-4243-81dc-14be649b7814" providerId="ADAL" clId="{6DF5B59B-47CE-4E58-9AE3-AAB66A043C44}" dt="2023-01-11T15:00:57.803" v="18" actId="207"/>
          <ac:spMkLst>
            <pc:docMk/>
            <pc:sldMk cId="210383552" sldId="349"/>
            <ac:spMk id="21" creationId="{41F5AD3F-DC6E-4373-94E4-D6BF5801E106}"/>
          </ac:spMkLst>
        </pc:spChg>
        <pc:spChg chg="mod">
          <ac:chgData name="Soleil Yi" userId="c719b956-004a-4243-81dc-14be649b7814" providerId="ADAL" clId="{6DF5B59B-47CE-4E58-9AE3-AAB66A043C44}" dt="2023-01-11T15:01:09.553" v="19" actId="207"/>
          <ac:spMkLst>
            <pc:docMk/>
            <pc:sldMk cId="210383552" sldId="349"/>
            <ac:spMk id="22" creationId="{C6C5AE27-2D62-44AB-B082-973014310F1E}"/>
          </ac:spMkLst>
        </pc:spChg>
        <pc:spChg chg="mod">
          <ac:chgData name="Soleil Yi" userId="c719b956-004a-4243-81dc-14be649b7814" providerId="ADAL" clId="{6DF5B59B-47CE-4E58-9AE3-AAB66A043C44}" dt="2023-01-11T15:00:57.803" v="18" actId="207"/>
          <ac:spMkLst>
            <pc:docMk/>
            <pc:sldMk cId="210383552" sldId="349"/>
            <ac:spMk id="23" creationId="{7164D819-17DD-4697-9C01-59A41F746B68}"/>
          </ac:spMkLst>
        </pc:spChg>
        <pc:spChg chg="mod">
          <ac:chgData name="Soleil Yi" userId="c719b956-004a-4243-81dc-14be649b7814" providerId="ADAL" clId="{6DF5B59B-47CE-4E58-9AE3-AAB66A043C44}" dt="2023-01-11T15:01:12.480" v="20" actId="207"/>
          <ac:spMkLst>
            <pc:docMk/>
            <pc:sldMk cId="210383552" sldId="349"/>
            <ac:spMk id="24" creationId="{86EBF95E-FBC3-4E91-AB70-777E164D56AB}"/>
          </ac:spMkLst>
        </pc:spChg>
        <pc:cxnChg chg="mod">
          <ac:chgData name="Soleil Yi" userId="c719b956-004a-4243-81dc-14be649b7814" providerId="ADAL" clId="{6DF5B59B-47CE-4E58-9AE3-AAB66A043C44}" dt="2023-01-11T15:01:18.050" v="21" actId="692"/>
          <ac:cxnSpMkLst>
            <pc:docMk/>
            <pc:sldMk cId="210383552" sldId="349"/>
            <ac:cxnSpMk id="12" creationId="{88A40C2F-0B5C-4666-B760-0708F93D00E9}"/>
          </ac:cxnSpMkLst>
        </pc:cxnChg>
        <pc:cxnChg chg="mod">
          <ac:chgData name="Soleil Yi" userId="c719b956-004a-4243-81dc-14be649b7814" providerId="ADAL" clId="{6DF5B59B-47CE-4E58-9AE3-AAB66A043C44}" dt="2023-01-11T15:01:18.050" v="21" actId="692"/>
          <ac:cxnSpMkLst>
            <pc:docMk/>
            <pc:sldMk cId="210383552" sldId="349"/>
            <ac:cxnSpMk id="16" creationId="{68E55A6D-A7E0-43C7-AF41-97D98BDFC24B}"/>
          </ac:cxnSpMkLst>
        </pc:cxnChg>
        <pc:cxnChg chg="mod">
          <ac:chgData name="Soleil Yi" userId="c719b956-004a-4243-81dc-14be649b7814" providerId="ADAL" clId="{6DF5B59B-47CE-4E58-9AE3-AAB66A043C44}" dt="2023-01-11T15:01:18.050" v="21" actId="692"/>
          <ac:cxnSpMkLst>
            <pc:docMk/>
            <pc:sldMk cId="210383552" sldId="349"/>
            <ac:cxnSpMk id="17" creationId="{F7C2DCB2-0BD4-4BE2-AE7F-AED93D84B4F3}"/>
          </ac:cxnSpMkLst>
        </pc:cxnChg>
      </pc:sldChg>
      <pc:sldChg chg="modSp">
        <pc:chgData name="Soleil Yi" userId="c719b956-004a-4243-81dc-14be649b7814" providerId="ADAL" clId="{6DF5B59B-47CE-4E58-9AE3-AAB66A043C44}" dt="2023-01-11T15:02:26.092" v="25" actId="207"/>
        <pc:sldMkLst>
          <pc:docMk/>
          <pc:sldMk cId="2730104205" sldId="350"/>
        </pc:sldMkLst>
        <pc:spChg chg="mod">
          <ac:chgData name="Soleil Yi" userId="c719b956-004a-4243-81dc-14be649b7814" providerId="ADAL" clId="{6DF5B59B-47CE-4E58-9AE3-AAB66A043C44}" dt="2023-01-11T15:02:26.092" v="25" actId="207"/>
          <ac:spMkLst>
            <pc:docMk/>
            <pc:sldMk cId="2730104205" sldId="350"/>
            <ac:spMk id="11" creationId="{46648BF4-6FB8-4B1D-827F-CCB45FF0AA25}"/>
          </ac:spMkLst>
        </pc:spChg>
        <pc:grpChg chg="mod">
          <ac:chgData name="Soleil Yi" userId="c719b956-004a-4243-81dc-14be649b7814" providerId="ADAL" clId="{6DF5B59B-47CE-4E58-9AE3-AAB66A043C44}" dt="2023-01-11T15:02:26.092" v="25" actId="207"/>
          <ac:grpSpMkLst>
            <pc:docMk/>
            <pc:sldMk cId="2730104205" sldId="350"/>
            <ac:grpSpMk id="2" creationId="{95FCACC0-C517-4FCA-AF22-54CC17E1E484}"/>
          </ac:grpSpMkLst>
        </pc:grpChg>
      </pc:sldChg>
      <pc:sldChg chg="modSp mod">
        <pc:chgData name="Soleil Yi" userId="c719b956-004a-4243-81dc-14be649b7814" providerId="ADAL" clId="{6DF5B59B-47CE-4E58-9AE3-AAB66A043C44}" dt="2023-01-11T15:02:37.654" v="27" actId="692"/>
        <pc:sldMkLst>
          <pc:docMk/>
          <pc:sldMk cId="139409528" sldId="389"/>
        </pc:sldMkLst>
        <pc:spChg chg="mod">
          <ac:chgData name="Soleil Yi" userId="c719b956-004a-4243-81dc-14be649b7814" providerId="ADAL" clId="{6DF5B59B-47CE-4E58-9AE3-AAB66A043C44}" dt="2023-01-11T15:02:32.239" v="26" actId="207"/>
          <ac:spMkLst>
            <pc:docMk/>
            <pc:sldMk cId="139409528" sldId="389"/>
            <ac:spMk id="2" creationId="{1DE43417-E036-47A0-82B6-014CA80532D6}"/>
          </ac:spMkLst>
        </pc:spChg>
        <pc:spChg chg="mod">
          <ac:chgData name="Soleil Yi" userId="c719b956-004a-4243-81dc-14be649b7814" providerId="ADAL" clId="{6DF5B59B-47CE-4E58-9AE3-AAB66A043C44}" dt="2023-01-11T15:02:32.239" v="26" actId="207"/>
          <ac:spMkLst>
            <pc:docMk/>
            <pc:sldMk cId="139409528" sldId="389"/>
            <ac:spMk id="27" creationId="{299B6172-532B-49B6-BCC9-C59D5A524505}"/>
          </ac:spMkLst>
        </pc:spChg>
        <pc:cxnChg chg="mod">
          <ac:chgData name="Soleil Yi" userId="c719b956-004a-4243-81dc-14be649b7814" providerId="ADAL" clId="{6DF5B59B-47CE-4E58-9AE3-AAB66A043C44}" dt="2023-01-11T15:02:37.654" v="27" actId="692"/>
          <ac:cxnSpMkLst>
            <pc:docMk/>
            <pc:sldMk cId="139409528" sldId="389"/>
            <ac:cxnSpMk id="32" creationId="{6E52A7E1-E7A3-4487-9E4B-4FC2ADE18C7D}"/>
          </ac:cxnSpMkLst>
        </pc:cxnChg>
        <pc:cxnChg chg="mod">
          <ac:chgData name="Soleil Yi" userId="c719b956-004a-4243-81dc-14be649b7814" providerId="ADAL" clId="{6DF5B59B-47CE-4E58-9AE3-AAB66A043C44}" dt="2023-01-11T15:02:37.654" v="27" actId="692"/>
          <ac:cxnSpMkLst>
            <pc:docMk/>
            <pc:sldMk cId="139409528" sldId="389"/>
            <ac:cxnSpMk id="46" creationId="{085C0378-C27E-40A0-A74C-2DF69BD91D85}"/>
          </ac:cxnSpMkLst>
        </pc:cxnChg>
      </pc:sldChg>
      <pc:sldChg chg="modSp mod">
        <pc:chgData name="Soleil Yi" userId="c719b956-004a-4243-81dc-14be649b7814" providerId="ADAL" clId="{6DF5B59B-47CE-4E58-9AE3-AAB66A043C44}" dt="2023-01-11T15:02:13.505" v="22" actId="207"/>
        <pc:sldMkLst>
          <pc:docMk/>
          <pc:sldMk cId="1615817282" sldId="390"/>
        </pc:sldMkLst>
        <pc:spChg chg="mod">
          <ac:chgData name="Soleil Yi" userId="c719b956-004a-4243-81dc-14be649b7814" providerId="ADAL" clId="{6DF5B59B-47CE-4E58-9AE3-AAB66A043C44}" dt="2023-01-11T15:02:13.505" v="22" actId="207"/>
          <ac:spMkLst>
            <pc:docMk/>
            <pc:sldMk cId="1615817282" sldId="390"/>
            <ac:spMk id="2" creationId="{E9E878F7-A5A8-404D-8A14-ECA0E5EDA8B3}"/>
          </ac:spMkLst>
        </pc:spChg>
      </pc:sldChg>
      <pc:sldChg chg="modSp mod">
        <pc:chgData name="Soleil Yi" userId="c719b956-004a-4243-81dc-14be649b7814" providerId="ADAL" clId="{6DF5B59B-47CE-4E58-9AE3-AAB66A043C44}" dt="2023-01-11T15:03:04.249" v="30" actId="207"/>
        <pc:sldMkLst>
          <pc:docMk/>
          <pc:sldMk cId="3924272729" sldId="391"/>
        </pc:sldMkLst>
        <pc:spChg chg="mod">
          <ac:chgData name="Soleil Yi" userId="c719b956-004a-4243-81dc-14be649b7814" providerId="ADAL" clId="{6DF5B59B-47CE-4E58-9AE3-AAB66A043C44}" dt="2023-01-11T15:03:04.249" v="30" actId="207"/>
          <ac:spMkLst>
            <pc:docMk/>
            <pc:sldMk cId="3924272729" sldId="391"/>
            <ac:spMk id="2" creationId="{74C6C9B9-D2C4-4685-9FCC-6EC5EF8A2BCF}"/>
          </ac:spMkLst>
        </pc:spChg>
      </pc:sldChg>
      <pc:sldChg chg="modSp mod">
        <pc:chgData name="Soleil Yi" userId="c719b956-004a-4243-81dc-14be649b7814" providerId="ADAL" clId="{6DF5B59B-47CE-4E58-9AE3-AAB66A043C44}" dt="2023-01-11T15:05:11.250" v="55" actId="207"/>
        <pc:sldMkLst>
          <pc:docMk/>
          <pc:sldMk cId="3437334793" sldId="392"/>
        </pc:sldMkLst>
        <pc:spChg chg="mod">
          <ac:chgData name="Soleil Yi" userId="c719b956-004a-4243-81dc-14be649b7814" providerId="ADAL" clId="{6DF5B59B-47CE-4E58-9AE3-AAB66A043C44}" dt="2023-01-11T15:05:11.250" v="55" actId="207"/>
          <ac:spMkLst>
            <pc:docMk/>
            <pc:sldMk cId="3437334793" sldId="392"/>
            <ac:spMk id="2" creationId="{B036B13F-FEAF-4409-82BA-E32516F013B7}"/>
          </ac:spMkLst>
        </pc:spChg>
        <pc:spChg chg="mod">
          <ac:chgData name="Soleil Yi" userId="c719b956-004a-4243-81dc-14be649b7814" providerId="ADAL" clId="{6DF5B59B-47CE-4E58-9AE3-AAB66A043C44}" dt="2023-01-11T15:05:11.250" v="55" actId="207"/>
          <ac:spMkLst>
            <pc:docMk/>
            <pc:sldMk cId="3437334793" sldId="392"/>
            <ac:spMk id="14" creationId="{135C0F5F-6082-46C6-83CC-53E0BD5B1BDC}"/>
          </ac:spMkLst>
        </pc:spChg>
        <pc:spChg chg="mod">
          <ac:chgData name="Soleil Yi" userId="c719b956-004a-4243-81dc-14be649b7814" providerId="ADAL" clId="{6DF5B59B-47CE-4E58-9AE3-AAB66A043C44}" dt="2023-01-11T15:05:11.250" v="55" actId="207"/>
          <ac:spMkLst>
            <pc:docMk/>
            <pc:sldMk cId="3437334793" sldId="392"/>
            <ac:spMk id="15" creationId="{8A9F0F78-1331-4439-8395-35601AFB6200}"/>
          </ac:spMkLst>
        </pc:spChg>
      </pc:sldChg>
      <pc:sldChg chg="modSp mod">
        <pc:chgData name="Soleil Yi" userId="c719b956-004a-4243-81dc-14be649b7814" providerId="ADAL" clId="{6DF5B59B-47CE-4E58-9AE3-AAB66A043C44}" dt="2023-01-11T15:05:22.376" v="57" actId="207"/>
        <pc:sldMkLst>
          <pc:docMk/>
          <pc:sldMk cId="904526858" sldId="393"/>
        </pc:sldMkLst>
        <pc:spChg chg="mod">
          <ac:chgData name="Soleil Yi" userId="c719b956-004a-4243-81dc-14be649b7814" providerId="ADAL" clId="{6DF5B59B-47CE-4E58-9AE3-AAB66A043C44}" dt="2023-01-11T15:05:22.376" v="57" actId="207"/>
          <ac:spMkLst>
            <pc:docMk/>
            <pc:sldMk cId="904526858" sldId="393"/>
            <ac:spMk id="2" creationId="{A776039E-2BF3-4D47-937A-42C6FC735FD7}"/>
          </ac:spMkLst>
        </pc:spChg>
        <pc:cxnChg chg="mod">
          <ac:chgData name="Soleil Yi" userId="c719b956-004a-4243-81dc-14be649b7814" providerId="ADAL" clId="{6DF5B59B-47CE-4E58-9AE3-AAB66A043C44}" dt="2023-01-11T15:05:19.621" v="56" actId="692"/>
          <ac:cxnSpMkLst>
            <pc:docMk/>
            <pc:sldMk cId="904526858" sldId="393"/>
            <ac:cxnSpMk id="3" creationId="{728FBDD1-520F-4431-8B35-AD1A07C3168C}"/>
          </ac:cxnSpMkLst>
        </pc:cxnChg>
      </pc:sldChg>
      <pc:sldChg chg="modSp mod">
        <pc:chgData name="Soleil Yi" userId="c719b956-004a-4243-81dc-14be649b7814" providerId="ADAL" clId="{6DF5B59B-47CE-4E58-9AE3-AAB66A043C44}" dt="2023-01-11T15:05:26.801" v="58" actId="207"/>
        <pc:sldMkLst>
          <pc:docMk/>
          <pc:sldMk cId="3418462429" sldId="394"/>
        </pc:sldMkLst>
        <pc:spChg chg="mod">
          <ac:chgData name="Soleil Yi" userId="c719b956-004a-4243-81dc-14be649b7814" providerId="ADAL" clId="{6DF5B59B-47CE-4E58-9AE3-AAB66A043C44}" dt="2023-01-11T15:05:26.801" v="58" actId="207"/>
          <ac:spMkLst>
            <pc:docMk/>
            <pc:sldMk cId="3418462429" sldId="394"/>
            <ac:spMk id="2" creationId="{68236DB9-FCF5-425A-95FB-653E2889B3E1}"/>
          </ac:spMkLst>
        </pc:spChg>
      </pc:sldChg>
      <pc:sldChg chg="modSp mod">
        <pc:chgData name="Soleil Yi" userId="c719b956-004a-4243-81dc-14be649b7814" providerId="ADAL" clId="{6DF5B59B-47CE-4E58-9AE3-AAB66A043C44}" dt="2023-01-11T15:03:09.474" v="31" actId="207"/>
        <pc:sldMkLst>
          <pc:docMk/>
          <pc:sldMk cId="2895516004" sldId="413"/>
        </pc:sldMkLst>
        <pc:spChg chg="mod">
          <ac:chgData name="Soleil Yi" userId="c719b956-004a-4243-81dc-14be649b7814" providerId="ADAL" clId="{6DF5B59B-47CE-4E58-9AE3-AAB66A043C44}" dt="2023-01-11T15:03:09.474" v="31" actId="207"/>
          <ac:spMkLst>
            <pc:docMk/>
            <pc:sldMk cId="2895516004" sldId="413"/>
            <ac:spMk id="2" creationId="{414D8F36-D143-4E27-92D9-7ECC10B3EEB6}"/>
          </ac:spMkLst>
        </pc:spChg>
      </pc:sldChg>
      <pc:sldChg chg="modSp mod">
        <pc:chgData name="Soleil Yi" userId="c719b956-004a-4243-81dc-14be649b7814" providerId="ADAL" clId="{6DF5B59B-47CE-4E58-9AE3-AAB66A043C44}" dt="2023-01-11T15:04:04.613" v="40" actId="207"/>
        <pc:sldMkLst>
          <pc:docMk/>
          <pc:sldMk cId="1037751208" sldId="415"/>
        </pc:sldMkLst>
        <pc:spChg chg="mod">
          <ac:chgData name="Soleil Yi" userId="c719b956-004a-4243-81dc-14be649b7814" providerId="ADAL" clId="{6DF5B59B-47CE-4E58-9AE3-AAB66A043C44}" dt="2023-01-11T15:04:01.972" v="39" actId="207"/>
          <ac:spMkLst>
            <pc:docMk/>
            <pc:sldMk cId="1037751208" sldId="415"/>
            <ac:spMk id="2" creationId="{2E950333-C061-4E15-A5E9-C8BB598C3636}"/>
          </ac:spMkLst>
        </pc:spChg>
        <pc:spChg chg="mod">
          <ac:chgData name="Soleil Yi" userId="c719b956-004a-4243-81dc-14be649b7814" providerId="ADAL" clId="{6DF5B59B-47CE-4E58-9AE3-AAB66A043C44}" dt="2023-01-11T15:04:04.613" v="40" actId="207"/>
          <ac:spMkLst>
            <pc:docMk/>
            <pc:sldMk cId="1037751208" sldId="415"/>
            <ac:spMk id="9" creationId="{21C1E870-E7B3-415B-A4BE-008C9C46FB44}"/>
          </ac:spMkLst>
        </pc:spChg>
        <pc:cxnChg chg="mod">
          <ac:chgData name="Soleil Yi" userId="c719b956-004a-4243-81dc-14be649b7814" providerId="ADAL" clId="{6DF5B59B-47CE-4E58-9AE3-AAB66A043C44}" dt="2023-01-11T15:04:00.190" v="38" actId="692"/>
          <ac:cxnSpMkLst>
            <pc:docMk/>
            <pc:sldMk cId="1037751208" sldId="415"/>
            <ac:cxnSpMk id="3" creationId="{8E8A20AD-3573-40A3-AAC3-EBA1A56C5099}"/>
          </ac:cxnSpMkLst>
        </pc:cxnChg>
        <pc:cxnChg chg="mod">
          <ac:chgData name="Soleil Yi" userId="c719b956-004a-4243-81dc-14be649b7814" providerId="ADAL" clId="{6DF5B59B-47CE-4E58-9AE3-AAB66A043C44}" dt="2023-01-11T15:04:00.190" v="38" actId="692"/>
          <ac:cxnSpMkLst>
            <pc:docMk/>
            <pc:sldMk cId="1037751208" sldId="415"/>
            <ac:cxnSpMk id="4" creationId="{51CE13D1-33A6-4BE9-9947-64BC9048919D}"/>
          </ac:cxnSpMkLst>
        </pc:cxnChg>
        <pc:cxnChg chg="mod">
          <ac:chgData name="Soleil Yi" userId="c719b956-004a-4243-81dc-14be649b7814" providerId="ADAL" clId="{6DF5B59B-47CE-4E58-9AE3-AAB66A043C44}" dt="2023-01-11T15:04:00.190" v="38" actId="692"/>
          <ac:cxnSpMkLst>
            <pc:docMk/>
            <pc:sldMk cId="1037751208" sldId="415"/>
            <ac:cxnSpMk id="5" creationId="{2E4F8DBC-BF82-4AFF-BCB0-2856774213A3}"/>
          </ac:cxnSpMkLst>
        </pc:cxnChg>
      </pc:sldChg>
      <pc:sldChg chg="modSp mod">
        <pc:chgData name="Soleil Yi" userId="c719b956-004a-4243-81dc-14be649b7814" providerId="ADAL" clId="{6DF5B59B-47CE-4E58-9AE3-AAB66A043C44}" dt="2023-01-11T15:03:50.316" v="37" actId="692"/>
        <pc:sldMkLst>
          <pc:docMk/>
          <pc:sldMk cId="2483055829" sldId="419"/>
        </pc:sldMkLst>
        <pc:cxnChg chg="mod">
          <ac:chgData name="Soleil Yi" userId="c719b956-004a-4243-81dc-14be649b7814" providerId="ADAL" clId="{6DF5B59B-47CE-4E58-9AE3-AAB66A043C44}" dt="2023-01-11T15:03:50.316" v="37" actId="692"/>
          <ac:cxnSpMkLst>
            <pc:docMk/>
            <pc:sldMk cId="2483055829" sldId="419"/>
            <ac:cxnSpMk id="16" creationId="{ABB304B3-C937-4D2C-9765-BE7447D4DFC7}"/>
          </ac:cxnSpMkLst>
        </pc:cxnChg>
        <pc:cxnChg chg="mod">
          <ac:chgData name="Soleil Yi" userId="c719b956-004a-4243-81dc-14be649b7814" providerId="ADAL" clId="{6DF5B59B-47CE-4E58-9AE3-AAB66A043C44}" dt="2023-01-11T15:03:50.316" v="37" actId="692"/>
          <ac:cxnSpMkLst>
            <pc:docMk/>
            <pc:sldMk cId="2483055829" sldId="419"/>
            <ac:cxnSpMk id="17" creationId="{2456B0E7-8B72-4AA8-BCF5-FD408E7A7055}"/>
          </ac:cxnSpMkLst>
        </pc:cxnChg>
        <pc:cxnChg chg="mod">
          <ac:chgData name="Soleil Yi" userId="c719b956-004a-4243-81dc-14be649b7814" providerId="ADAL" clId="{6DF5B59B-47CE-4E58-9AE3-AAB66A043C44}" dt="2023-01-11T15:03:50.316" v="37" actId="692"/>
          <ac:cxnSpMkLst>
            <pc:docMk/>
            <pc:sldMk cId="2483055829" sldId="419"/>
            <ac:cxnSpMk id="18" creationId="{73B1C0F4-38CD-48FA-824F-10E4DA521F44}"/>
          </ac:cxnSpMkLst>
        </pc:cxnChg>
      </pc:sldChg>
      <pc:sldChg chg="modSp mod">
        <pc:chgData name="Soleil Yi" userId="c719b956-004a-4243-81dc-14be649b7814" providerId="ADAL" clId="{6DF5B59B-47CE-4E58-9AE3-AAB66A043C44}" dt="2023-01-11T15:05:00.663" v="53" actId="207"/>
        <pc:sldMkLst>
          <pc:docMk/>
          <pc:sldMk cId="2093969925" sldId="420"/>
        </pc:sldMkLst>
        <pc:spChg chg="mod">
          <ac:chgData name="Soleil Yi" userId="c719b956-004a-4243-81dc-14be649b7814" providerId="ADAL" clId="{6DF5B59B-47CE-4E58-9AE3-AAB66A043C44}" dt="2023-01-11T15:05:00.663" v="53" actId="207"/>
          <ac:spMkLst>
            <pc:docMk/>
            <pc:sldMk cId="2093969925" sldId="420"/>
            <ac:spMk id="2" creationId="{4429E666-B6BB-45DA-B77B-C1E44A9BA389}"/>
          </ac:spMkLst>
        </pc:spChg>
        <pc:spChg chg="mod">
          <ac:chgData name="Soleil Yi" userId="c719b956-004a-4243-81dc-14be649b7814" providerId="ADAL" clId="{6DF5B59B-47CE-4E58-9AE3-AAB66A043C44}" dt="2023-01-11T15:04:55.483" v="52" actId="1076"/>
          <ac:spMkLst>
            <pc:docMk/>
            <pc:sldMk cId="2093969925" sldId="420"/>
            <ac:spMk id="22" creationId="{68702941-FC23-4A1B-AEC2-4069D8336051}"/>
          </ac:spMkLst>
        </pc:spChg>
        <pc:grpChg chg="mod">
          <ac:chgData name="Soleil Yi" userId="c719b956-004a-4243-81dc-14be649b7814" providerId="ADAL" clId="{6DF5B59B-47CE-4E58-9AE3-AAB66A043C44}" dt="2023-01-11T15:05:00.663" v="53" actId="207"/>
          <ac:grpSpMkLst>
            <pc:docMk/>
            <pc:sldMk cId="2093969925" sldId="420"/>
            <ac:grpSpMk id="24" creationId="{436F83A7-F4FC-4E24-A4FD-8A3B35788B04}"/>
          </ac:grpSpMkLst>
        </pc:grpChg>
        <pc:grpChg chg="mod">
          <ac:chgData name="Soleil Yi" userId="c719b956-004a-4243-81dc-14be649b7814" providerId="ADAL" clId="{6DF5B59B-47CE-4E58-9AE3-AAB66A043C44}" dt="2023-01-11T15:05:00.663" v="53" actId="207"/>
          <ac:grpSpMkLst>
            <pc:docMk/>
            <pc:sldMk cId="2093969925" sldId="420"/>
            <ac:grpSpMk id="25" creationId="{BB4FDE96-29E3-499B-9C1B-DF1B84DCB6AB}"/>
          </ac:grpSpMkLst>
        </pc:grpChg>
      </pc:sldChg>
      <pc:sldChg chg="del">
        <pc:chgData name="Soleil Yi" userId="c719b956-004a-4243-81dc-14be649b7814" providerId="ADAL" clId="{6DF5B59B-47CE-4E58-9AE3-AAB66A043C44}" dt="2023-01-11T15:04:13.806" v="42" actId="47"/>
        <pc:sldMkLst>
          <pc:docMk/>
          <pc:sldMk cId="4126225775" sldId="421"/>
        </pc:sldMkLst>
      </pc:sldChg>
      <pc:sldChg chg="modSp mod">
        <pc:chgData name="Soleil Yi" userId="c719b956-004a-4243-81dc-14be649b7814" providerId="ADAL" clId="{6DF5B59B-47CE-4E58-9AE3-AAB66A043C44}" dt="2023-01-11T15:05:06.817" v="54" actId="207"/>
        <pc:sldMkLst>
          <pc:docMk/>
          <pc:sldMk cId="876183011" sldId="422"/>
        </pc:sldMkLst>
        <pc:spChg chg="mod">
          <ac:chgData name="Soleil Yi" userId="c719b956-004a-4243-81dc-14be649b7814" providerId="ADAL" clId="{6DF5B59B-47CE-4E58-9AE3-AAB66A043C44}" dt="2023-01-11T15:05:06.817" v="54" actId="207"/>
          <ac:spMkLst>
            <pc:docMk/>
            <pc:sldMk cId="876183011" sldId="422"/>
            <ac:spMk id="2" creationId="{9EF675B6-29E1-4B27-A1B8-2F9A7E5C4D97}"/>
          </ac:spMkLst>
        </pc:spChg>
      </pc:sldChg>
      <pc:sldChg chg="modSp mod">
        <pc:chgData name="Soleil Yi" userId="c719b956-004a-4243-81dc-14be649b7814" providerId="ADAL" clId="{6DF5B59B-47CE-4E58-9AE3-AAB66A043C44}" dt="2023-01-11T15:04:35.426" v="47" actId="207"/>
        <pc:sldMkLst>
          <pc:docMk/>
          <pc:sldMk cId="3475231231" sldId="423"/>
        </pc:sldMkLst>
        <pc:spChg chg="mod">
          <ac:chgData name="Soleil Yi" userId="c719b956-004a-4243-81dc-14be649b7814" providerId="ADAL" clId="{6DF5B59B-47CE-4E58-9AE3-AAB66A043C44}" dt="2023-01-11T15:04:35.426" v="47" actId="207"/>
          <ac:spMkLst>
            <pc:docMk/>
            <pc:sldMk cId="3475231231" sldId="423"/>
            <ac:spMk id="2" creationId="{5005C878-1347-4241-8256-23060B6D71CB}"/>
          </ac:spMkLst>
        </pc:spChg>
        <pc:cxnChg chg="mod">
          <ac:chgData name="Soleil Yi" userId="c719b956-004a-4243-81dc-14be649b7814" providerId="ADAL" clId="{6DF5B59B-47CE-4E58-9AE3-AAB66A043C44}" dt="2023-01-11T15:04:33.523" v="46" actId="692"/>
          <ac:cxnSpMkLst>
            <pc:docMk/>
            <pc:sldMk cId="3475231231" sldId="423"/>
            <ac:cxnSpMk id="8" creationId="{65D243CA-A918-40E8-AAB5-70094E4107B1}"/>
          </ac:cxnSpMkLst>
        </pc:cxnChg>
        <pc:cxnChg chg="mod">
          <ac:chgData name="Soleil Yi" userId="c719b956-004a-4243-81dc-14be649b7814" providerId="ADAL" clId="{6DF5B59B-47CE-4E58-9AE3-AAB66A043C44}" dt="2023-01-11T15:04:33.523" v="46" actId="692"/>
          <ac:cxnSpMkLst>
            <pc:docMk/>
            <pc:sldMk cId="3475231231" sldId="423"/>
            <ac:cxnSpMk id="9" creationId="{1343F82D-6C7A-4C03-825F-759968BBF7D7}"/>
          </ac:cxnSpMkLst>
        </pc:cxnChg>
      </pc:sldChg>
      <pc:sldChg chg="modSp mod">
        <pc:chgData name="Soleil Yi" userId="c719b956-004a-4243-81dc-14be649b7814" providerId="ADAL" clId="{6DF5B59B-47CE-4E58-9AE3-AAB66A043C44}" dt="2023-01-11T15:00:42.400" v="16" actId="692"/>
        <pc:sldMkLst>
          <pc:docMk/>
          <pc:sldMk cId="4249307376" sldId="1825"/>
        </pc:sldMkLst>
        <pc:spChg chg="mod">
          <ac:chgData name="Soleil Yi" userId="c719b956-004a-4243-81dc-14be649b7814" providerId="ADAL" clId="{6DF5B59B-47CE-4E58-9AE3-AAB66A043C44}" dt="2023-01-11T15:00:26.303" v="15" actId="207"/>
          <ac:spMkLst>
            <pc:docMk/>
            <pc:sldMk cId="4249307376" sldId="1825"/>
            <ac:spMk id="53" creationId="{21BFE313-2486-4A4C-B7A1-F13FFEA5598B}"/>
          </ac:spMkLst>
        </pc:spChg>
        <pc:spChg chg="mod">
          <ac:chgData name="Soleil Yi" userId="c719b956-004a-4243-81dc-14be649b7814" providerId="ADAL" clId="{6DF5B59B-47CE-4E58-9AE3-AAB66A043C44}" dt="2023-01-11T15:00:26.303" v="15" actId="207"/>
          <ac:spMkLst>
            <pc:docMk/>
            <pc:sldMk cId="4249307376" sldId="1825"/>
            <ac:spMk id="54" creationId="{8B97D0E1-F26C-4B07-8182-F39178F39309}"/>
          </ac:spMkLst>
        </pc:spChg>
        <pc:spChg chg="mod">
          <ac:chgData name="Soleil Yi" userId="c719b956-004a-4243-81dc-14be649b7814" providerId="ADAL" clId="{6DF5B59B-47CE-4E58-9AE3-AAB66A043C44}" dt="2023-01-11T15:00:26.303" v="15" actId="207"/>
          <ac:spMkLst>
            <pc:docMk/>
            <pc:sldMk cId="4249307376" sldId="1825"/>
            <ac:spMk id="55" creationId="{3D32FC5A-A892-4AC9-85D6-218A998E6F25}"/>
          </ac:spMkLst>
        </pc:spChg>
        <pc:spChg chg="mod">
          <ac:chgData name="Soleil Yi" userId="c719b956-004a-4243-81dc-14be649b7814" providerId="ADAL" clId="{6DF5B59B-47CE-4E58-9AE3-AAB66A043C44}" dt="2023-01-11T15:00:26.303" v="15" actId="207"/>
          <ac:spMkLst>
            <pc:docMk/>
            <pc:sldMk cId="4249307376" sldId="1825"/>
            <ac:spMk id="58" creationId="{5840B6B2-1863-44CC-8147-7EAD06AFEA36}"/>
          </ac:spMkLst>
        </pc:spChg>
        <pc:spChg chg="mod">
          <ac:chgData name="Soleil Yi" userId="c719b956-004a-4243-81dc-14be649b7814" providerId="ADAL" clId="{6DF5B59B-47CE-4E58-9AE3-AAB66A043C44}" dt="2023-01-11T15:00:26.303" v="15" actId="207"/>
          <ac:spMkLst>
            <pc:docMk/>
            <pc:sldMk cId="4249307376" sldId="1825"/>
            <ac:spMk id="59" creationId="{2C9907D4-079B-48E3-9F49-2011E647E449}"/>
          </ac:spMkLst>
        </pc:spChg>
        <pc:spChg chg="mod">
          <ac:chgData name="Soleil Yi" userId="c719b956-004a-4243-81dc-14be649b7814" providerId="ADAL" clId="{6DF5B59B-47CE-4E58-9AE3-AAB66A043C44}" dt="2023-01-11T15:00:26.303" v="15" actId="207"/>
          <ac:spMkLst>
            <pc:docMk/>
            <pc:sldMk cId="4249307376" sldId="1825"/>
            <ac:spMk id="60" creationId="{3E913CF9-BF6B-42E8-9D36-3927EF54DF95}"/>
          </ac:spMkLst>
        </pc:spChg>
        <pc:spChg chg="mod">
          <ac:chgData name="Soleil Yi" userId="c719b956-004a-4243-81dc-14be649b7814" providerId="ADAL" clId="{6DF5B59B-47CE-4E58-9AE3-AAB66A043C44}" dt="2023-01-11T15:00:26.303" v="15" actId="207"/>
          <ac:spMkLst>
            <pc:docMk/>
            <pc:sldMk cId="4249307376" sldId="1825"/>
            <ac:spMk id="63" creationId="{98B556D9-1FBE-40BB-B770-208ECBBE5E9E}"/>
          </ac:spMkLst>
        </pc:spChg>
        <pc:spChg chg="mod">
          <ac:chgData name="Soleil Yi" userId="c719b956-004a-4243-81dc-14be649b7814" providerId="ADAL" clId="{6DF5B59B-47CE-4E58-9AE3-AAB66A043C44}" dt="2023-01-11T15:00:26.303" v="15" actId="207"/>
          <ac:spMkLst>
            <pc:docMk/>
            <pc:sldMk cId="4249307376" sldId="1825"/>
            <ac:spMk id="64" creationId="{EF290AEF-CACA-473C-BF6F-C5CC2F5DC999}"/>
          </ac:spMkLst>
        </pc:spChg>
        <pc:spChg chg="mod">
          <ac:chgData name="Soleil Yi" userId="c719b956-004a-4243-81dc-14be649b7814" providerId="ADAL" clId="{6DF5B59B-47CE-4E58-9AE3-AAB66A043C44}" dt="2023-01-11T15:00:26.303" v="15" actId="207"/>
          <ac:spMkLst>
            <pc:docMk/>
            <pc:sldMk cId="4249307376" sldId="1825"/>
            <ac:spMk id="65" creationId="{05D95D4D-1508-471B-9ECA-142544894E5C}"/>
          </ac:spMkLst>
        </pc:spChg>
        <pc:spChg chg="mod">
          <ac:chgData name="Soleil Yi" userId="c719b956-004a-4243-81dc-14be649b7814" providerId="ADAL" clId="{6DF5B59B-47CE-4E58-9AE3-AAB66A043C44}" dt="2023-01-11T15:00:26.303" v="15" actId="207"/>
          <ac:spMkLst>
            <pc:docMk/>
            <pc:sldMk cId="4249307376" sldId="1825"/>
            <ac:spMk id="68" creationId="{1A447838-830D-4235-B687-B99BE157AD50}"/>
          </ac:spMkLst>
        </pc:spChg>
        <pc:spChg chg="mod">
          <ac:chgData name="Soleil Yi" userId="c719b956-004a-4243-81dc-14be649b7814" providerId="ADAL" clId="{6DF5B59B-47CE-4E58-9AE3-AAB66A043C44}" dt="2023-01-11T15:00:26.303" v="15" actId="207"/>
          <ac:spMkLst>
            <pc:docMk/>
            <pc:sldMk cId="4249307376" sldId="1825"/>
            <ac:spMk id="69" creationId="{1B958960-3497-4FAE-AEEC-FD2FB65611E8}"/>
          </ac:spMkLst>
        </pc:spChg>
        <pc:spChg chg="mod">
          <ac:chgData name="Soleil Yi" userId="c719b956-004a-4243-81dc-14be649b7814" providerId="ADAL" clId="{6DF5B59B-47CE-4E58-9AE3-AAB66A043C44}" dt="2023-01-11T15:00:26.303" v="15" actId="207"/>
          <ac:spMkLst>
            <pc:docMk/>
            <pc:sldMk cId="4249307376" sldId="1825"/>
            <ac:spMk id="70" creationId="{DC5BF0D2-875A-4BAD-A449-A1F749FF4ACB}"/>
          </ac:spMkLst>
        </pc:spChg>
        <pc:cxnChg chg="mod">
          <ac:chgData name="Soleil Yi" userId="c719b956-004a-4243-81dc-14be649b7814" providerId="ADAL" clId="{6DF5B59B-47CE-4E58-9AE3-AAB66A043C44}" dt="2023-01-11T15:00:42.400" v="16" actId="692"/>
          <ac:cxnSpMkLst>
            <pc:docMk/>
            <pc:sldMk cId="4249307376" sldId="1825"/>
            <ac:cxnSpMk id="52" creationId="{21265882-B3C3-4695-A9CD-6148E9625B03}"/>
          </ac:cxnSpMkLst>
        </pc:cxnChg>
        <pc:cxnChg chg="mod">
          <ac:chgData name="Soleil Yi" userId="c719b956-004a-4243-81dc-14be649b7814" providerId="ADAL" clId="{6DF5B59B-47CE-4E58-9AE3-AAB66A043C44}" dt="2023-01-11T15:00:42.400" v="16" actId="692"/>
          <ac:cxnSpMkLst>
            <pc:docMk/>
            <pc:sldMk cId="4249307376" sldId="1825"/>
            <ac:cxnSpMk id="57" creationId="{7E37695D-EE11-4989-8955-8BBB0A4D383C}"/>
          </ac:cxnSpMkLst>
        </pc:cxnChg>
        <pc:cxnChg chg="mod">
          <ac:chgData name="Soleil Yi" userId="c719b956-004a-4243-81dc-14be649b7814" providerId="ADAL" clId="{6DF5B59B-47CE-4E58-9AE3-AAB66A043C44}" dt="2023-01-11T15:00:42.400" v="16" actId="692"/>
          <ac:cxnSpMkLst>
            <pc:docMk/>
            <pc:sldMk cId="4249307376" sldId="1825"/>
            <ac:cxnSpMk id="62" creationId="{3C065B86-AB54-46C2-BEB7-116DF9F262E6}"/>
          </ac:cxnSpMkLst>
        </pc:cxnChg>
        <pc:cxnChg chg="mod">
          <ac:chgData name="Soleil Yi" userId="c719b956-004a-4243-81dc-14be649b7814" providerId="ADAL" clId="{6DF5B59B-47CE-4E58-9AE3-AAB66A043C44}" dt="2023-01-11T15:00:42.400" v="16" actId="692"/>
          <ac:cxnSpMkLst>
            <pc:docMk/>
            <pc:sldMk cId="4249307376" sldId="1825"/>
            <ac:cxnSpMk id="67" creationId="{1A595310-7929-4762-AC49-66034C332507}"/>
          </ac:cxnSpMkLst>
        </pc:cxnChg>
      </pc:sldChg>
      <pc:sldChg chg="modSp mod">
        <pc:chgData name="Soleil Yi" userId="c719b956-004a-4243-81dc-14be649b7814" providerId="ADAL" clId="{6DF5B59B-47CE-4E58-9AE3-AAB66A043C44}" dt="2023-01-11T15:03:23.571" v="32" actId="692"/>
        <pc:sldMkLst>
          <pc:docMk/>
          <pc:sldMk cId="208166380" sldId="1826"/>
        </pc:sldMkLst>
        <pc:cxnChg chg="mod">
          <ac:chgData name="Soleil Yi" userId="c719b956-004a-4243-81dc-14be649b7814" providerId="ADAL" clId="{6DF5B59B-47CE-4E58-9AE3-AAB66A043C44}" dt="2023-01-11T15:03:23.571" v="32" actId="692"/>
          <ac:cxnSpMkLst>
            <pc:docMk/>
            <pc:sldMk cId="208166380" sldId="1826"/>
            <ac:cxnSpMk id="11" creationId="{76B255F3-88DE-4B07-A4AB-8E9E6914921B}"/>
          </ac:cxnSpMkLst>
        </pc:cxnChg>
        <pc:cxnChg chg="mod">
          <ac:chgData name="Soleil Yi" userId="c719b956-004a-4243-81dc-14be649b7814" providerId="ADAL" clId="{6DF5B59B-47CE-4E58-9AE3-AAB66A043C44}" dt="2023-01-11T15:03:23.571" v="32" actId="692"/>
          <ac:cxnSpMkLst>
            <pc:docMk/>
            <pc:sldMk cId="208166380" sldId="1826"/>
            <ac:cxnSpMk id="12" creationId="{102B2F7A-D29A-4BBE-BDF3-DC539CA8C18B}"/>
          </ac:cxnSpMkLst>
        </pc:cxnChg>
        <pc:cxnChg chg="mod">
          <ac:chgData name="Soleil Yi" userId="c719b956-004a-4243-81dc-14be649b7814" providerId="ADAL" clId="{6DF5B59B-47CE-4E58-9AE3-AAB66A043C44}" dt="2023-01-11T15:03:23.571" v="32" actId="692"/>
          <ac:cxnSpMkLst>
            <pc:docMk/>
            <pc:sldMk cId="208166380" sldId="1826"/>
            <ac:cxnSpMk id="13" creationId="{74158B6D-BD2F-4410-B2B1-9E0107E260AF}"/>
          </ac:cxnSpMkLst>
        </pc:cxnChg>
        <pc:cxnChg chg="mod">
          <ac:chgData name="Soleil Yi" userId="c719b956-004a-4243-81dc-14be649b7814" providerId="ADAL" clId="{6DF5B59B-47CE-4E58-9AE3-AAB66A043C44}" dt="2023-01-11T15:03:23.571" v="32" actId="692"/>
          <ac:cxnSpMkLst>
            <pc:docMk/>
            <pc:sldMk cId="208166380" sldId="1826"/>
            <ac:cxnSpMk id="14" creationId="{67B2E3CB-C586-4269-B1FF-F5255AF1EBA7}"/>
          </ac:cxnSpMkLst>
        </pc:cxnChg>
        <pc:cxnChg chg="mod">
          <ac:chgData name="Soleil Yi" userId="c719b956-004a-4243-81dc-14be649b7814" providerId="ADAL" clId="{6DF5B59B-47CE-4E58-9AE3-AAB66A043C44}" dt="2023-01-11T15:03:23.571" v="32" actId="692"/>
          <ac:cxnSpMkLst>
            <pc:docMk/>
            <pc:sldMk cId="208166380" sldId="1826"/>
            <ac:cxnSpMk id="15" creationId="{8E98F9E1-A587-4527-BBB8-AF3234B4CFD0}"/>
          </ac:cxnSpMkLst>
        </pc:cxnChg>
      </pc:sldChg>
      <pc:sldChg chg="modSp mod">
        <pc:chgData name="Soleil Yi" userId="c719b956-004a-4243-81dc-14be649b7814" providerId="ADAL" clId="{6DF5B59B-47CE-4E58-9AE3-AAB66A043C44}" dt="2023-01-11T15:04:25.913" v="45" actId="207"/>
        <pc:sldMkLst>
          <pc:docMk/>
          <pc:sldMk cId="3990084704" sldId="1827"/>
        </pc:sldMkLst>
        <pc:spChg chg="mod">
          <ac:chgData name="Soleil Yi" userId="c719b956-004a-4243-81dc-14be649b7814" providerId="ADAL" clId="{6DF5B59B-47CE-4E58-9AE3-AAB66A043C44}" dt="2023-01-11T15:04:17.619" v="43" actId="207"/>
          <ac:spMkLst>
            <pc:docMk/>
            <pc:sldMk cId="3990084704" sldId="1827"/>
            <ac:spMk id="2" creationId="{840FDABA-663A-456D-BD8B-BA3E291D897C}"/>
          </ac:spMkLst>
        </pc:spChg>
        <pc:spChg chg="mod">
          <ac:chgData name="Soleil Yi" userId="c719b956-004a-4243-81dc-14be649b7814" providerId="ADAL" clId="{6DF5B59B-47CE-4E58-9AE3-AAB66A043C44}" dt="2023-01-11T15:04:25.913" v="45" actId="207"/>
          <ac:spMkLst>
            <pc:docMk/>
            <pc:sldMk cId="3990084704" sldId="1827"/>
            <ac:spMk id="3" creationId="{A242FC50-85A1-4E51-B7FB-F58E22637C31}"/>
          </ac:spMkLst>
        </pc:spChg>
        <pc:spChg chg="mod">
          <ac:chgData name="Soleil Yi" userId="c719b956-004a-4243-81dc-14be649b7814" providerId="ADAL" clId="{6DF5B59B-47CE-4E58-9AE3-AAB66A043C44}" dt="2023-01-11T15:04:25.913" v="45" actId="207"/>
          <ac:spMkLst>
            <pc:docMk/>
            <pc:sldMk cId="3990084704" sldId="1827"/>
            <ac:spMk id="4" creationId="{9E557B7A-211F-438D-8BCD-7B0B6F2BA0C3}"/>
          </ac:spMkLst>
        </pc:spChg>
        <pc:spChg chg="mod">
          <ac:chgData name="Soleil Yi" userId="c719b956-004a-4243-81dc-14be649b7814" providerId="ADAL" clId="{6DF5B59B-47CE-4E58-9AE3-AAB66A043C44}" dt="2023-01-11T15:04:25.913" v="45" actId="207"/>
          <ac:spMkLst>
            <pc:docMk/>
            <pc:sldMk cId="3990084704" sldId="1827"/>
            <ac:spMk id="5" creationId="{15242AD8-412F-4745-8F89-1183FC65C3A5}"/>
          </ac:spMkLst>
        </pc:spChg>
        <pc:spChg chg="mod">
          <ac:chgData name="Soleil Yi" userId="c719b956-004a-4243-81dc-14be649b7814" providerId="ADAL" clId="{6DF5B59B-47CE-4E58-9AE3-AAB66A043C44}" dt="2023-01-11T15:04:25.913" v="45" actId="207"/>
          <ac:spMkLst>
            <pc:docMk/>
            <pc:sldMk cId="3990084704" sldId="1827"/>
            <ac:spMk id="6" creationId="{D80C587D-D7D0-43B6-B43D-E7A22E74AD5D}"/>
          </ac:spMkLst>
        </pc:spChg>
        <pc:spChg chg="mod">
          <ac:chgData name="Soleil Yi" userId="c719b956-004a-4243-81dc-14be649b7814" providerId="ADAL" clId="{6DF5B59B-47CE-4E58-9AE3-AAB66A043C44}" dt="2023-01-11T15:04:25.913" v="45" actId="207"/>
          <ac:spMkLst>
            <pc:docMk/>
            <pc:sldMk cId="3990084704" sldId="1827"/>
            <ac:spMk id="7" creationId="{90C49897-8D7B-403D-9D65-501EBFD44FEE}"/>
          </ac:spMkLst>
        </pc:spChg>
      </pc:sldChg>
      <pc:sldChg chg="modSp mod">
        <pc:chgData name="Soleil Yi" userId="c719b956-004a-4243-81dc-14be649b7814" providerId="ADAL" clId="{6DF5B59B-47CE-4E58-9AE3-AAB66A043C44}" dt="2023-01-11T15:05:31.467" v="59" actId="207"/>
        <pc:sldMkLst>
          <pc:docMk/>
          <pc:sldMk cId="2665481062" sldId="1831"/>
        </pc:sldMkLst>
        <pc:spChg chg="mod">
          <ac:chgData name="Soleil Yi" userId="c719b956-004a-4243-81dc-14be649b7814" providerId="ADAL" clId="{6DF5B59B-47CE-4E58-9AE3-AAB66A043C44}" dt="2023-01-11T15:05:31.467" v="59" actId="207"/>
          <ac:spMkLst>
            <pc:docMk/>
            <pc:sldMk cId="2665481062" sldId="1831"/>
            <ac:spMk id="3" creationId="{E6E96582-E55A-4DF7-8CC4-C4CB4CA78E08}"/>
          </ac:spMkLst>
        </pc:spChg>
      </pc:sldChg>
      <pc:sldMasterChg chg="mod modSldLayout">
        <pc:chgData name="Soleil Yi" userId="c719b956-004a-4243-81dc-14be649b7814" providerId="ADAL" clId="{6DF5B59B-47CE-4E58-9AE3-AAB66A043C44}" dt="2023-01-11T15:00:16.183" v="14" actId="6014"/>
        <pc:sldMasterMkLst>
          <pc:docMk/>
          <pc:sldMasterMk cId="3784027784" sldId="2147483648"/>
        </pc:sldMasterMkLst>
        <pc:sldLayoutChg chg="modSp setBg">
          <pc:chgData name="Soleil Yi" userId="c719b956-004a-4243-81dc-14be649b7814" providerId="ADAL" clId="{6DF5B59B-47CE-4E58-9AE3-AAB66A043C44}" dt="2023-01-11T14:59:25.205" v="8" actId="207"/>
          <pc:sldLayoutMkLst>
            <pc:docMk/>
            <pc:sldMasterMk cId="3784027784" sldId="2147483648"/>
            <pc:sldLayoutMk cId="2853334272" sldId="2147483651"/>
          </pc:sldLayoutMkLst>
          <pc:spChg chg="mod">
            <ac:chgData name="Soleil Yi" userId="c719b956-004a-4243-81dc-14be649b7814" providerId="ADAL" clId="{6DF5B59B-47CE-4E58-9AE3-AAB66A043C44}" dt="2023-01-11T14:59:25.205" v="8" actId="207"/>
            <ac:spMkLst>
              <pc:docMk/>
              <pc:sldMasterMk cId="3784027784" sldId="2147483648"/>
              <pc:sldLayoutMk cId="2853334272" sldId="2147483651"/>
              <ac:spMk id="19" creationId="{FA522759-8D83-4F61-AE1C-CE7F281FDF9A}"/>
            </ac:spMkLst>
          </pc:spChg>
          <pc:spChg chg="mod">
            <ac:chgData name="Soleil Yi" userId="c719b956-004a-4243-81dc-14be649b7814" providerId="ADAL" clId="{6DF5B59B-47CE-4E58-9AE3-AAB66A043C44}" dt="2023-01-11T14:59:25.205" v="8" actId="207"/>
            <ac:spMkLst>
              <pc:docMk/>
              <pc:sldMasterMk cId="3784027784" sldId="2147483648"/>
              <pc:sldLayoutMk cId="2853334272" sldId="2147483651"/>
              <ac:spMk id="20" creationId="{BD215A09-5255-43A4-BA6E-2B47487FA3D1}"/>
            </ac:spMkLst>
          </pc:spChg>
        </pc:sldLayoutChg>
        <pc:sldLayoutChg chg="setBg">
          <pc:chgData name="Soleil Yi" userId="c719b956-004a-4243-81dc-14be649b7814" providerId="ADAL" clId="{6DF5B59B-47CE-4E58-9AE3-AAB66A043C44}" dt="2023-01-11T14:59:55.591" v="13"/>
          <pc:sldLayoutMkLst>
            <pc:docMk/>
            <pc:sldMasterMk cId="3784027784" sldId="2147483648"/>
            <pc:sldLayoutMk cId="3417728624" sldId="2147483655"/>
          </pc:sldLayoutMkLst>
        </pc:sldLayoutChg>
        <pc:sldLayoutChg chg="delSp modSp mod setBg">
          <pc:chgData name="Soleil Yi" userId="c719b956-004a-4243-81dc-14be649b7814" providerId="ADAL" clId="{6DF5B59B-47CE-4E58-9AE3-AAB66A043C44}" dt="2023-01-11T14:59:11.670" v="6" actId="207"/>
          <pc:sldLayoutMkLst>
            <pc:docMk/>
            <pc:sldMasterMk cId="3784027784" sldId="2147483648"/>
            <pc:sldLayoutMk cId="2882586885" sldId="2147483660"/>
          </pc:sldLayoutMkLst>
          <pc:spChg chg="mod">
            <ac:chgData name="Soleil Yi" userId="c719b956-004a-4243-81dc-14be649b7814" providerId="ADAL" clId="{6DF5B59B-47CE-4E58-9AE3-AAB66A043C44}" dt="2023-01-11T14:59:07.991" v="5" actId="207"/>
            <ac:spMkLst>
              <pc:docMk/>
              <pc:sldMasterMk cId="3784027784" sldId="2147483648"/>
              <pc:sldLayoutMk cId="2882586885" sldId="2147483660"/>
              <ac:spMk id="13" creationId="{53D44019-E5C2-4B33-8C43-EE4C74A90118}"/>
            </ac:spMkLst>
          </pc:spChg>
          <pc:spChg chg="mod">
            <ac:chgData name="Soleil Yi" userId="c719b956-004a-4243-81dc-14be649b7814" providerId="ADAL" clId="{6DF5B59B-47CE-4E58-9AE3-AAB66A043C44}" dt="2023-01-11T14:59:07.991" v="5" actId="207"/>
            <ac:spMkLst>
              <pc:docMk/>
              <pc:sldMasterMk cId="3784027784" sldId="2147483648"/>
              <pc:sldLayoutMk cId="2882586885" sldId="2147483660"/>
              <ac:spMk id="14" creationId="{AF17F1D6-BCF2-46AF-B4B2-D8ABB2F74CAF}"/>
            </ac:spMkLst>
          </pc:spChg>
          <pc:spChg chg="mod">
            <ac:chgData name="Soleil Yi" userId="c719b956-004a-4243-81dc-14be649b7814" providerId="ADAL" clId="{6DF5B59B-47CE-4E58-9AE3-AAB66A043C44}" dt="2023-01-11T14:59:07.991" v="5" actId="207"/>
            <ac:spMkLst>
              <pc:docMk/>
              <pc:sldMasterMk cId="3784027784" sldId="2147483648"/>
              <pc:sldLayoutMk cId="2882586885" sldId="2147483660"/>
              <ac:spMk id="15" creationId="{23F55887-91E9-45A0-821C-D62A11973E41}"/>
            </ac:spMkLst>
          </pc:spChg>
          <pc:spChg chg="mod">
            <ac:chgData name="Soleil Yi" userId="c719b956-004a-4243-81dc-14be649b7814" providerId="ADAL" clId="{6DF5B59B-47CE-4E58-9AE3-AAB66A043C44}" dt="2023-01-11T14:59:11.670" v="6" actId="207"/>
            <ac:spMkLst>
              <pc:docMk/>
              <pc:sldMasterMk cId="3784027784" sldId="2147483648"/>
              <pc:sldLayoutMk cId="2882586885" sldId="2147483660"/>
              <ac:spMk id="26" creationId="{A438E44F-381E-4A5E-A0D1-431FA7DA8755}"/>
            </ac:spMkLst>
          </pc:spChg>
          <pc:picChg chg="del">
            <ac:chgData name="Soleil Yi" userId="c719b956-004a-4243-81dc-14be649b7814" providerId="ADAL" clId="{6DF5B59B-47CE-4E58-9AE3-AAB66A043C44}" dt="2023-01-11T14:58:36.624" v="0" actId="478"/>
            <ac:picMkLst>
              <pc:docMk/>
              <pc:sldMasterMk cId="3784027784" sldId="2147483648"/>
              <pc:sldLayoutMk cId="2882586885" sldId="2147483660"/>
              <ac:picMk id="17" creationId="{95EBF8A8-2FBC-4B85-9EBB-600634D09A99}"/>
            </ac:picMkLst>
          </pc:picChg>
        </pc:sldLayoutChg>
        <pc:sldLayoutChg chg="modSp mod setBg">
          <pc:chgData name="Soleil Yi" userId="c719b956-004a-4243-81dc-14be649b7814" providerId="ADAL" clId="{6DF5B59B-47CE-4E58-9AE3-AAB66A043C44}" dt="2023-01-11T14:59:50.022" v="12" actId="207"/>
          <pc:sldLayoutMkLst>
            <pc:docMk/>
            <pc:sldMasterMk cId="3784027784" sldId="2147483648"/>
            <pc:sldLayoutMk cId="2378658405" sldId="2147483661"/>
          </pc:sldLayoutMkLst>
          <pc:spChg chg="mod">
            <ac:chgData name="Soleil Yi" userId="c719b956-004a-4243-81dc-14be649b7814" providerId="ADAL" clId="{6DF5B59B-47CE-4E58-9AE3-AAB66A043C44}" dt="2023-01-11T14:59:50.022" v="12" actId="207"/>
            <ac:spMkLst>
              <pc:docMk/>
              <pc:sldMasterMk cId="3784027784" sldId="2147483648"/>
              <pc:sldLayoutMk cId="2378658405" sldId="2147483661"/>
              <ac:spMk id="2" creationId="{ED1943D0-1623-456B-83EF-942F62DD6F16}"/>
            </ac:spMkLst>
          </pc:spChg>
          <pc:spChg chg="mod">
            <ac:chgData name="Soleil Yi" userId="c719b956-004a-4243-81dc-14be649b7814" providerId="ADAL" clId="{6DF5B59B-47CE-4E58-9AE3-AAB66A043C44}" dt="2023-01-11T14:59:45.618" v="11" actId="207"/>
            <ac:spMkLst>
              <pc:docMk/>
              <pc:sldMasterMk cId="3784027784" sldId="2147483648"/>
              <pc:sldLayoutMk cId="2378658405" sldId="2147483661"/>
              <ac:spMk id="4" creationId="{95CEDD65-4DFC-4D67-9EEB-50D4E97F04FC}"/>
            </ac:spMkLst>
          </pc:spChg>
          <pc:spChg chg="mod">
            <ac:chgData name="Soleil Yi" userId="c719b956-004a-4243-81dc-14be649b7814" providerId="ADAL" clId="{6DF5B59B-47CE-4E58-9AE3-AAB66A043C44}" dt="2023-01-11T14:59:45.618" v="11" actId="207"/>
            <ac:spMkLst>
              <pc:docMk/>
              <pc:sldMasterMk cId="3784027784" sldId="2147483648"/>
              <pc:sldLayoutMk cId="2378658405" sldId="2147483661"/>
              <ac:spMk id="6" creationId="{923F3E27-579F-47E9-A704-B076CB5DC8C0}"/>
            </ac:spMkLst>
          </pc:spChg>
        </pc:sldLayoutChg>
        <pc:sldLayoutChg chg="delSp mod setBg">
          <pc:chgData name="Soleil Yi" userId="c719b956-004a-4243-81dc-14be649b7814" providerId="ADAL" clId="{6DF5B59B-47CE-4E58-9AE3-AAB66A043C44}" dt="2023-01-11T14:58:55.545" v="4"/>
          <pc:sldLayoutMkLst>
            <pc:docMk/>
            <pc:sldMasterMk cId="3784027784" sldId="2147483648"/>
            <pc:sldLayoutMk cId="1284176218" sldId="2147483662"/>
          </pc:sldLayoutMkLst>
          <pc:picChg chg="del">
            <ac:chgData name="Soleil Yi" userId="c719b956-004a-4243-81dc-14be649b7814" providerId="ADAL" clId="{6DF5B59B-47CE-4E58-9AE3-AAB66A043C44}" dt="2023-01-11T14:58:46.347" v="3" actId="478"/>
            <ac:picMkLst>
              <pc:docMk/>
              <pc:sldMasterMk cId="3784027784" sldId="2147483648"/>
              <pc:sldLayoutMk cId="1284176218" sldId="2147483662"/>
              <ac:picMk id="11" creationId="{2E0AC5A1-E3FB-4BF1-A239-78F9E03FFB88}"/>
            </ac:picMkLst>
          </pc:picChg>
        </pc:sldLayoutChg>
        <pc:sldLayoutChg chg="delSp modSp mod setBg">
          <pc:chgData name="Soleil Yi" userId="c719b956-004a-4243-81dc-14be649b7814" providerId="ADAL" clId="{6DF5B59B-47CE-4E58-9AE3-AAB66A043C44}" dt="2023-01-11T14:59:33.827" v="9" actId="207"/>
          <pc:sldLayoutMkLst>
            <pc:docMk/>
            <pc:sldMasterMk cId="3784027784" sldId="2147483648"/>
            <pc:sldLayoutMk cId="3677593400" sldId="2147483669"/>
          </pc:sldLayoutMkLst>
          <pc:spChg chg="mod">
            <ac:chgData name="Soleil Yi" userId="c719b956-004a-4243-81dc-14be649b7814" providerId="ADAL" clId="{6DF5B59B-47CE-4E58-9AE3-AAB66A043C44}" dt="2023-01-11T14:59:33.827" v="9" actId="207"/>
            <ac:spMkLst>
              <pc:docMk/>
              <pc:sldMasterMk cId="3784027784" sldId="2147483648"/>
              <pc:sldLayoutMk cId="3677593400" sldId="2147483669"/>
              <ac:spMk id="12" creationId="{5775F99B-9459-4C1F-8D07-9FC4148112DA}"/>
            </ac:spMkLst>
          </pc:spChg>
          <pc:spChg chg="mod">
            <ac:chgData name="Soleil Yi" userId="c719b956-004a-4243-81dc-14be649b7814" providerId="ADAL" clId="{6DF5B59B-47CE-4E58-9AE3-AAB66A043C44}" dt="2023-01-11T14:59:33.827" v="9" actId="207"/>
            <ac:spMkLst>
              <pc:docMk/>
              <pc:sldMasterMk cId="3784027784" sldId="2147483648"/>
              <pc:sldLayoutMk cId="3677593400" sldId="2147483669"/>
              <ac:spMk id="18" creationId="{37313CFF-BE98-45ED-91E6-3C34C0BEB183}"/>
            </ac:spMkLst>
          </pc:spChg>
          <pc:spChg chg="mod">
            <ac:chgData name="Soleil Yi" userId="c719b956-004a-4243-81dc-14be649b7814" providerId="ADAL" clId="{6DF5B59B-47CE-4E58-9AE3-AAB66A043C44}" dt="2023-01-11T14:59:33.827" v="9" actId="207"/>
            <ac:spMkLst>
              <pc:docMk/>
              <pc:sldMasterMk cId="3784027784" sldId="2147483648"/>
              <pc:sldLayoutMk cId="3677593400" sldId="2147483669"/>
              <ac:spMk id="19" creationId="{44E57EFE-3F9D-431D-9C4C-E19E8617C2AD}"/>
            </ac:spMkLst>
          </pc:spChg>
          <pc:spChg chg="mod">
            <ac:chgData name="Soleil Yi" userId="c719b956-004a-4243-81dc-14be649b7814" providerId="ADAL" clId="{6DF5B59B-47CE-4E58-9AE3-AAB66A043C44}" dt="2023-01-11T14:59:33.827" v="9" actId="207"/>
            <ac:spMkLst>
              <pc:docMk/>
              <pc:sldMasterMk cId="3784027784" sldId="2147483648"/>
              <pc:sldLayoutMk cId="3677593400" sldId="2147483669"/>
              <ac:spMk id="21" creationId="{F9DB8C5C-33C0-469A-A4EC-F52B4B456E86}"/>
            </ac:spMkLst>
          </pc:spChg>
          <pc:picChg chg="del">
            <ac:chgData name="Soleil Yi" userId="c719b956-004a-4243-81dc-14be649b7814" providerId="ADAL" clId="{6DF5B59B-47CE-4E58-9AE3-AAB66A043C44}" dt="2023-01-11T14:58:44.250" v="2" actId="478"/>
            <ac:picMkLst>
              <pc:docMk/>
              <pc:sldMasterMk cId="3784027784" sldId="2147483648"/>
              <pc:sldLayoutMk cId="3677593400" sldId="2147483669"/>
              <ac:picMk id="13" creationId="{C9FEB057-EC48-4996-80A6-2787DD4B1A2A}"/>
            </ac:picMkLst>
          </pc:picChg>
        </pc:sldLayoutChg>
        <pc:sldLayoutChg chg="delSp modSp mod setBg">
          <pc:chgData name="Soleil Yi" userId="c719b956-004a-4243-81dc-14be649b7814" providerId="ADAL" clId="{6DF5B59B-47CE-4E58-9AE3-AAB66A043C44}" dt="2023-01-11T14:59:18.768" v="7" actId="207"/>
          <pc:sldLayoutMkLst>
            <pc:docMk/>
            <pc:sldMasterMk cId="3784027784" sldId="2147483648"/>
            <pc:sldLayoutMk cId="2941799308" sldId="2147483670"/>
          </pc:sldLayoutMkLst>
          <pc:spChg chg="mod">
            <ac:chgData name="Soleil Yi" userId="c719b956-004a-4243-81dc-14be649b7814" providerId="ADAL" clId="{6DF5B59B-47CE-4E58-9AE3-AAB66A043C44}" dt="2023-01-11T14:59:18.768" v="7" actId="207"/>
            <ac:spMkLst>
              <pc:docMk/>
              <pc:sldMasterMk cId="3784027784" sldId="2147483648"/>
              <pc:sldLayoutMk cId="2941799308" sldId="2147483670"/>
              <ac:spMk id="3" creationId="{F4F13E57-4769-4B2E-ADEE-16FE3F9BCFF4}"/>
            </ac:spMkLst>
          </pc:spChg>
          <pc:picChg chg="del">
            <ac:chgData name="Soleil Yi" userId="c719b956-004a-4243-81dc-14be649b7814" providerId="ADAL" clId="{6DF5B59B-47CE-4E58-9AE3-AAB66A043C44}" dt="2023-01-11T14:58:41.176" v="1" actId="478"/>
            <ac:picMkLst>
              <pc:docMk/>
              <pc:sldMasterMk cId="3784027784" sldId="2147483648"/>
              <pc:sldLayoutMk cId="2941799308" sldId="2147483670"/>
              <ac:picMk id="16" creationId="{104CA607-56A5-45EE-8B4F-C8E7FE1796C3}"/>
            </ac:picMkLst>
          </pc:picChg>
        </pc:sldLayoutChg>
        <pc:sldLayoutChg chg="setBg">
          <pc:chgData name="Soleil Yi" userId="c719b956-004a-4243-81dc-14be649b7814" providerId="ADAL" clId="{6DF5B59B-47CE-4E58-9AE3-AAB66A043C44}" dt="2023-01-11T14:59:55.591" v="13"/>
          <pc:sldLayoutMkLst>
            <pc:docMk/>
            <pc:sldMasterMk cId="3784027784" sldId="2147483648"/>
            <pc:sldLayoutMk cId="1966444874" sldId="214748367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2023/5/21</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279978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48866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3606673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78186C5-E56A-4FA0-8F72-062DB3444C71}"/>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形状 11">
            <a:extLst>
              <a:ext uri="{FF2B5EF4-FFF2-40B4-BE49-F238E27FC236}">
                <a16:creationId xmlns:a16="http://schemas.microsoft.com/office/drawing/2014/main" id="{2EA623C9-ED04-4B0F-8599-990B0BF99730}"/>
              </a:ext>
            </a:extLst>
          </p:cNvPr>
          <p:cNvSpPr/>
          <p:nvPr userDrawn="1"/>
        </p:nvSpPr>
        <p:spPr>
          <a:xfrm>
            <a:off x="1" y="1"/>
            <a:ext cx="3822107" cy="3611437"/>
          </a:xfrm>
          <a:custGeom>
            <a:avLst/>
            <a:gdLst>
              <a:gd name="connsiteX0" fmla="*/ 1760297 w 3822107"/>
              <a:gd name="connsiteY0" fmla="*/ 89007 h 3611437"/>
              <a:gd name="connsiteX1" fmla="*/ 299677 w 3822107"/>
              <a:gd name="connsiteY1" fmla="*/ 1549627 h 3611437"/>
              <a:gd name="connsiteX2" fmla="*/ 1760297 w 3822107"/>
              <a:gd name="connsiteY2" fmla="*/ 3010247 h 3611437"/>
              <a:gd name="connsiteX3" fmla="*/ 3220917 w 3822107"/>
              <a:gd name="connsiteY3" fmla="*/ 1549627 h 3611437"/>
              <a:gd name="connsiteX4" fmla="*/ 1760297 w 3822107"/>
              <a:gd name="connsiteY4" fmla="*/ 89007 h 3611437"/>
              <a:gd name="connsiteX5" fmla="*/ 403279 w 3822107"/>
              <a:gd name="connsiteY5" fmla="*/ 0 h 3611437"/>
              <a:gd name="connsiteX6" fmla="*/ 3117315 w 3822107"/>
              <a:gd name="connsiteY6" fmla="*/ 0 h 3611437"/>
              <a:gd name="connsiteX7" fmla="*/ 3218217 w 3822107"/>
              <a:gd name="connsiteY7" fmla="*/ 91706 h 3611437"/>
              <a:gd name="connsiteX8" fmla="*/ 3822107 w 3822107"/>
              <a:gd name="connsiteY8" fmla="*/ 1549627 h 3611437"/>
              <a:gd name="connsiteX9" fmla="*/ 1760297 w 3822107"/>
              <a:gd name="connsiteY9" fmla="*/ 3611437 h 3611437"/>
              <a:gd name="connsiteX10" fmla="*/ 50611 w 3822107"/>
              <a:gd name="connsiteY10" fmla="*/ 2702405 h 3611437"/>
              <a:gd name="connsiteX11" fmla="*/ 0 w 3822107"/>
              <a:gd name="connsiteY11" fmla="*/ 2619097 h 3611437"/>
              <a:gd name="connsiteX12" fmla="*/ 0 w 3822107"/>
              <a:gd name="connsiteY12" fmla="*/ 480157 h 3611437"/>
              <a:gd name="connsiteX13" fmla="*/ 50611 w 3822107"/>
              <a:gd name="connsiteY13" fmla="*/ 396849 h 3611437"/>
              <a:gd name="connsiteX14" fmla="*/ 302376 w 3822107"/>
              <a:gd name="connsiteY14" fmla="*/ 91706 h 361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2107" h="3611437">
                <a:moveTo>
                  <a:pt x="1760297" y="89007"/>
                </a:moveTo>
                <a:cubicBezTo>
                  <a:pt x="953619" y="89007"/>
                  <a:pt x="299677" y="742949"/>
                  <a:pt x="299677" y="1549627"/>
                </a:cubicBezTo>
                <a:cubicBezTo>
                  <a:pt x="299677" y="2356305"/>
                  <a:pt x="953619" y="3010247"/>
                  <a:pt x="1760297" y="3010247"/>
                </a:cubicBezTo>
                <a:cubicBezTo>
                  <a:pt x="2566975" y="3010247"/>
                  <a:pt x="3220917" y="2356305"/>
                  <a:pt x="3220917" y="1549627"/>
                </a:cubicBezTo>
                <a:cubicBezTo>
                  <a:pt x="3220917" y="742949"/>
                  <a:pt x="2566975" y="89007"/>
                  <a:pt x="1760297" y="89007"/>
                </a:cubicBezTo>
                <a:close/>
                <a:moveTo>
                  <a:pt x="403279" y="0"/>
                </a:moveTo>
                <a:lnTo>
                  <a:pt x="3117315" y="0"/>
                </a:lnTo>
                <a:lnTo>
                  <a:pt x="3218217" y="91706"/>
                </a:lnTo>
                <a:cubicBezTo>
                  <a:pt x="3591331" y="464821"/>
                  <a:pt x="3822107" y="980273"/>
                  <a:pt x="3822107" y="1549627"/>
                </a:cubicBezTo>
                <a:cubicBezTo>
                  <a:pt x="3822107" y="2688333"/>
                  <a:pt x="2899004" y="3611437"/>
                  <a:pt x="1760297" y="3611437"/>
                </a:cubicBezTo>
                <a:cubicBezTo>
                  <a:pt x="1048605" y="3611437"/>
                  <a:pt x="421133" y="3250850"/>
                  <a:pt x="50611" y="2702405"/>
                </a:cubicBezTo>
                <a:lnTo>
                  <a:pt x="0" y="2619097"/>
                </a:lnTo>
                <a:lnTo>
                  <a:pt x="0" y="480157"/>
                </a:lnTo>
                <a:lnTo>
                  <a:pt x="50611" y="396849"/>
                </a:lnTo>
                <a:cubicBezTo>
                  <a:pt x="124715" y="287160"/>
                  <a:pt x="209098" y="184985"/>
                  <a:pt x="302376" y="91706"/>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占位符 12">
            <a:extLst>
              <a:ext uri="{FF2B5EF4-FFF2-40B4-BE49-F238E27FC236}">
                <a16:creationId xmlns:a16="http://schemas.microsoft.com/office/drawing/2014/main" id="{53D44019-E5C2-4B33-8C43-EE4C74A90118}"/>
              </a:ext>
            </a:extLst>
          </p:cNvPr>
          <p:cNvSpPr>
            <a:spLocks noGrp="1"/>
          </p:cNvSpPr>
          <p:nvPr>
            <p:ph type="body" sz="quarter" idx="13" hasCustomPrompt="1"/>
          </p:nvPr>
        </p:nvSpPr>
        <p:spPr>
          <a:xfrm>
            <a:off x="1416644" y="2049343"/>
            <a:ext cx="5179040" cy="268718"/>
          </a:xfrm>
        </p:spPr>
        <p:txBody>
          <a:bodyPr>
            <a:noAutofit/>
          </a:bodyPr>
          <a:lstStyle>
            <a:lvl1pPr marL="0" indent="0">
              <a:buNone/>
              <a:defRPr sz="1200">
                <a:solidFill>
                  <a:schemeClr val="tx1"/>
                </a:solidFill>
              </a:defRPr>
            </a:lvl1pPr>
          </a:lstStyle>
          <a:p>
            <a:pPr lvl="0"/>
            <a:r>
              <a:rPr lang="en-US" altLang="zh-CN" dirty="0"/>
              <a:t>Click to edit Master subtitle style</a:t>
            </a:r>
            <a:endParaRPr lang="zh-CN" altLang="en-US" dirty="0"/>
          </a:p>
        </p:txBody>
      </p:sp>
      <p:sp>
        <p:nvSpPr>
          <p:cNvPr id="14" name="标题 13">
            <a:extLst>
              <a:ext uri="{FF2B5EF4-FFF2-40B4-BE49-F238E27FC236}">
                <a16:creationId xmlns:a16="http://schemas.microsoft.com/office/drawing/2014/main" id="{AF17F1D6-BCF2-46AF-B4B2-D8ABB2F74CAF}"/>
              </a:ext>
            </a:extLst>
          </p:cNvPr>
          <p:cNvSpPr>
            <a:spLocks noGrp="1"/>
          </p:cNvSpPr>
          <p:nvPr>
            <p:ph type="ctrTitle" hasCustomPrompt="1"/>
          </p:nvPr>
        </p:nvSpPr>
        <p:spPr>
          <a:xfrm>
            <a:off x="1416644" y="2363346"/>
            <a:ext cx="5179041" cy="1333098"/>
          </a:xfrm>
        </p:spPr>
        <p:txBody>
          <a:bodyPr anchor="b">
            <a:noAutofit/>
          </a:bodyPr>
          <a:lstStyle>
            <a:lvl1pPr algn="l">
              <a:lnSpc>
                <a:spcPct val="120000"/>
              </a:lnSpc>
              <a:defRPr sz="4000" b="1">
                <a:solidFill>
                  <a:schemeClr val="tx1"/>
                </a:solidFill>
                <a:latin typeface="+mj-ea"/>
                <a:ea typeface="+mj-ea"/>
              </a:defRPr>
            </a:lvl1pPr>
          </a:lstStyle>
          <a:p>
            <a:r>
              <a:rPr lang="en-US" altLang="zh-CN" dirty="0"/>
              <a:t>Click to edit Master title style</a:t>
            </a:r>
            <a:endParaRPr lang="zh-CN" altLang="en-US" dirty="0"/>
          </a:p>
        </p:txBody>
      </p:sp>
      <p:sp>
        <p:nvSpPr>
          <p:cNvPr id="15" name="文本占位符 14">
            <a:extLst>
              <a:ext uri="{FF2B5EF4-FFF2-40B4-BE49-F238E27FC236}">
                <a16:creationId xmlns:a16="http://schemas.microsoft.com/office/drawing/2014/main" id="{23F55887-91E9-45A0-821C-D62A11973E41}"/>
              </a:ext>
            </a:extLst>
          </p:cNvPr>
          <p:cNvSpPr>
            <a:spLocks noGrp="1"/>
          </p:cNvSpPr>
          <p:nvPr>
            <p:ph type="body" sz="quarter" idx="12" hasCustomPrompt="1"/>
          </p:nvPr>
        </p:nvSpPr>
        <p:spPr>
          <a:xfrm>
            <a:off x="1416644" y="4006446"/>
            <a:ext cx="5179041" cy="463390"/>
          </a:xfrm>
        </p:spPr>
        <p:txBody>
          <a:bodyPr>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tx1"/>
                </a:solidFill>
              </a:defRPr>
            </a:lvl1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title style</a:t>
            </a:r>
          </a:p>
        </p:txBody>
      </p:sp>
      <p:sp>
        <p:nvSpPr>
          <p:cNvPr id="16" name="文本框 15">
            <a:extLst>
              <a:ext uri="{FF2B5EF4-FFF2-40B4-BE49-F238E27FC236}">
                <a16:creationId xmlns:a16="http://schemas.microsoft.com/office/drawing/2014/main" id="{90AED0F1-8B03-41BB-B7D7-973367CB6355}"/>
              </a:ext>
            </a:extLst>
          </p:cNvPr>
          <p:cNvSpPr txBox="1"/>
          <p:nvPr userDrawn="1"/>
        </p:nvSpPr>
        <p:spPr>
          <a:xfrm>
            <a:off x="10246276" y="740243"/>
            <a:ext cx="1332416" cy="246221"/>
          </a:xfrm>
          <a:prstGeom prst="rect">
            <a:avLst/>
          </a:prstGeom>
          <a:noFill/>
        </p:spPr>
        <p:txBody>
          <a:bodyPr vert="horz" wrap="none" rtlCol="0">
            <a:spAutoFit/>
          </a:bodyPr>
          <a:lstStyle/>
          <a:p>
            <a:r>
              <a:rPr lang="zh-CN" altLang="en-US" sz="1000" dirty="0">
                <a:solidFill>
                  <a:schemeClr val="bg2"/>
                </a:solidFill>
              </a:rPr>
              <a:t>求  </a:t>
            </a:r>
            <a:r>
              <a:rPr lang="en-US" altLang="zh-CN" sz="1000" dirty="0">
                <a:solidFill>
                  <a:schemeClr val="bg2"/>
                </a:solidFill>
              </a:rPr>
              <a:t>/ </a:t>
            </a:r>
            <a:r>
              <a:rPr lang="zh-CN" altLang="en-US" sz="1000" dirty="0">
                <a:solidFill>
                  <a:schemeClr val="bg2"/>
                </a:solidFill>
              </a:rPr>
              <a:t> 是  </a:t>
            </a:r>
            <a:r>
              <a:rPr lang="en-US" altLang="zh-CN" sz="1000" dirty="0">
                <a:solidFill>
                  <a:schemeClr val="bg2"/>
                </a:solidFill>
              </a:rPr>
              <a:t>/ </a:t>
            </a:r>
            <a:r>
              <a:rPr lang="zh-CN" altLang="en-US" sz="1000" dirty="0">
                <a:solidFill>
                  <a:schemeClr val="bg2"/>
                </a:solidFill>
              </a:rPr>
              <a:t>  创  </a:t>
            </a:r>
            <a:r>
              <a:rPr lang="en-US" altLang="zh-CN" sz="1000" dirty="0">
                <a:solidFill>
                  <a:schemeClr val="bg2"/>
                </a:solidFill>
              </a:rPr>
              <a:t>/</a:t>
            </a:r>
            <a:r>
              <a:rPr lang="zh-CN" altLang="en-US" sz="1000" dirty="0">
                <a:solidFill>
                  <a:schemeClr val="bg2"/>
                </a:solidFill>
              </a:rPr>
              <a:t>   新</a:t>
            </a:r>
          </a:p>
        </p:txBody>
      </p:sp>
      <p:sp>
        <p:nvSpPr>
          <p:cNvPr id="21" name="矩形: 圆角 20">
            <a:extLst>
              <a:ext uri="{FF2B5EF4-FFF2-40B4-BE49-F238E27FC236}">
                <a16:creationId xmlns:a16="http://schemas.microsoft.com/office/drawing/2014/main" id="{52D608CF-949E-45EE-B2B2-8A00D31F66B1}"/>
              </a:ext>
            </a:extLst>
          </p:cNvPr>
          <p:cNvSpPr/>
          <p:nvPr userDrawn="1"/>
        </p:nvSpPr>
        <p:spPr>
          <a:xfrm>
            <a:off x="1378661" y="5114549"/>
            <a:ext cx="2027012" cy="2952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a:extLst>
              <a:ext uri="{FF2B5EF4-FFF2-40B4-BE49-F238E27FC236}">
                <a16:creationId xmlns:a16="http://schemas.microsoft.com/office/drawing/2014/main" id="{A438E44F-381E-4A5E-A0D1-431FA7DA8755}"/>
              </a:ext>
            </a:extLst>
          </p:cNvPr>
          <p:cNvSpPr>
            <a:spLocks noGrp="1"/>
          </p:cNvSpPr>
          <p:nvPr>
            <p:ph type="body" sz="quarter" idx="14" hasCustomPrompt="1"/>
          </p:nvPr>
        </p:nvSpPr>
        <p:spPr>
          <a:xfrm>
            <a:off x="1378660" y="5114549"/>
            <a:ext cx="2260279" cy="295275"/>
          </a:xfrm>
        </p:spPr>
        <p:txBody>
          <a:bodyPr>
            <a:normAutofit/>
          </a:bodyPr>
          <a:lstStyle>
            <a:lvl1pPr marL="0" indent="0" algn="ctr">
              <a:buNone/>
              <a:defRPr sz="1400">
                <a:solidFill>
                  <a:schemeClr val="tx1"/>
                </a:solidFill>
              </a:defRPr>
            </a:lvl1pPr>
          </a:lstStyle>
          <a:p>
            <a:pPr lvl="0"/>
            <a:r>
              <a:rPr lang="en-US" altLang="zh-CN" dirty="0"/>
              <a:t>Signature</a:t>
            </a:r>
            <a:endParaRPr lang="zh-CN" altLang="en-US" dirty="0"/>
          </a:p>
        </p:txBody>
      </p:sp>
      <p:sp>
        <p:nvSpPr>
          <p:cNvPr id="27" name="任意多边形: 形状 26">
            <a:extLst>
              <a:ext uri="{FF2B5EF4-FFF2-40B4-BE49-F238E27FC236}">
                <a16:creationId xmlns:a16="http://schemas.microsoft.com/office/drawing/2014/main" id="{F5A94151-A501-4B7B-8132-D073B2888FB7}"/>
              </a:ext>
            </a:extLst>
          </p:cNvPr>
          <p:cNvSpPr/>
          <p:nvPr userDrawn="1"/>
        </p:nvSpPr>
        <p:spPr>
          <a:xfrm>
            <a:off x="6954500" y="1221607"/>
            <a:ext cx="5237500" cy="5636393"/>
          </a:xfrm>
          <a:custGeom>
            <a:avLst/>
            <a:gdLst>
              <a:gd name="connsiteX0" fmla="*/ 3429000 w 5237500"/>
              <a:gd name="connsiteY0" fmla="*/ 0 h 5636393"/>
              <a:gd name="connsiteX1" fmla="*/ 5063465 w 5237500"/>
              <a:gd name="connsiteY1" fmla="*/ 413862 h 5636393"/>
              <a:gd name="connsiteX2" fmla="*/ 5237500 w 5237500"/>
              <a:gd name="connsiteY2" fmla="*/ 519591 h 5636393"/>
              <a:gd name="connsiteX3" fmla="*/ 5237500 w 5237500"/>
              <a:gd name="connsiteY3" fmla="*/ 5636393 h 5636393"/>
              <a:gd name="connsiteX4" fmla="*/ 806857 w 5237500"/>
              <a:gd name="connsiteY4" fmla="*/ 5636393 h 5636393"/>
              <a:gd name="connsiteX5" fmla="*/ 783017 w 5237500"/>
              <a:gd name="connsiteY5" fmla="*/ 5610163 h 5636393"/>
              <a:gd name="connsiteX6" fmla="*/ 0 w 5237500"/>
              <a:gd name="connsiteY6" fmla="*/ 3429000 h 5636393"/>
              <a:gd name="connsiteX7" fmla="*/ 3429000 w 5237500"/>
              <a:gd name="connsiteY7" fmla="*/ 0 h 563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7500" h="5636393">
                <a:moveTo>
                  <a:pt x="3429000" y="0"/>
                </a:moveTo>
                <a:cubicBezTo>
                  <a:pt x="4020808" y="0"/>
                  <a:pt x="4577599" y="149924"/>
                  <a:pt x="5063465" y="413862"/>
                </a:cubicBezTo>
                <a:lnTo>
                  <a:pt x="5237500" y="519591"/>
                </a:lnTo>
                <a:lnTo>
                  <a:pt x="5237500" y="5636393"/>
                </a:lnTo>
                <a:lnTo>
                  <a:pt x="806857" y="5636393"/>
                </a:lnTo>
                <a:lnTo>
                  <a:pt x="783017" y="5610163"/>
                </a:lnTo>
                <a:cubicBezTo>
                  <a:pt x="293850" y="5017429"/>
                  <a:pt x="0" y="4257531"/>
                  <a:pt x="0" y="3429000"/>
                </a:cubicBezTo>
                <a:cubicBezTo>
                  <a:pt x="0" y="1535216"/>
                  <a:pt x="1535216" y="0"/>
                  <a:pt x="3429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3">
            <a:extLst>
              <a:ext uri="{FF2B5EF4-FFF2-40B4-BE49-F238E27FC236}">
                <a16:creationId xmlns:a16="http://schemas.microsoft.com/office/drawing/2014/main" id="{F927A16F-CCF7-F1D7-0170-1665F6FE034E}"/>
              </a:ext>
            </a:extLst>
          </p:cNvPr>
          <p:cNvSpPr/>
          <p:nvPr userDrawn="1"/>
        </p:nvSpPr>
        <p:spPr>
          <a:xfrm>
            <a:off x="7342713" y="1639389"/>
            <a:ext cx="4849285" cy="5218611"/>
          </a:xfrm>
          <a:custGeom>
            <a:avLst/>
            <a:gdLst>
              <a:gd name="connsiteX0" fmla="*/ 3429000 w 5237500"/>
              <a:gd name="connsiteY0" fmla="*/ 0 h 5636393"/>
              <a:gd name="connsiteX1" fmla="*/ 5063465 w 5237500"/>
              <a:gd name="connsiteY1" fmla="*/ 413862 h 5636393"/>
              <a:gd name="connsiteX2" fmla="*/ 5237500 w 5237500"/>
              <a:gd name="connsiteY2" fmla="*/ 519591 h 5636393"/>
              <a:gd name="connsiteX3" fmla="*/ 5237500 w 5237500"/>
              <a:gd name="connsiteY3" fmla="*/ 5636393 h 5636393"/>
              <a:gd name="connsiteX4" fmla="*/ 806857 w 5237500"/>
              <a:gd name="connsiteY4" fmla="*/ 5636393 h 5636393"/>
              <a:gd name="connsiteX5" fmla="*/ 783017 w 5237500"/>
              <a:gd name="connsiteY5" fmla="*/ 5610163 h 5636393"/>
              <a:gd name="connsiteX6" fmla="*/ 0 w 5237500"/>
              <a:gd name="connsiteY6" fmla="*/ 3429000 h 5636393"/>
              <a:gd name="connsiteX7" fmla="*/ 3429000 w 5237500"/>
              <a:gd name="connsiteY7" fmla="*/ 0 h 563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7500" h="5636393">
                <a:moveTo>
                  <a:pt x="3429000" y="0"/>
                </a:moveTo>
                <a:cubicBezTo>
                  <a:pt x="4020808" y="0"/>
                  <a:pt x="4577599" y="149924"/>
                  <a:pt x="5063465" y="413862"/>
                </a:cubicBezTo>
                <a:lnTo>
                  <a:pt x="5237500" y="519591"/>
                </a:lnTo>
                <a:lnTo>
                  <a:pt x="5237500" y="5636393"/>
                </a:lnTo>
                <a:lnTo>
                  <a:pt x="806857" y="5636393"/>
                </a:lnTo>
                <a:lnTo>
                  <a:pt x="783017" y="5610163"/>
                </a:lnTo>
                <a:cubicBezTo>
                  <a:pt x="293850" y="5017429"/>
                  <a:pt x="0" y="4257531"/>
                  <a:pt x="0" y="3429000"/>
                </a:cubicBezTo>
                <a:cubicBezTo>
                  <a:pt x="0" y="1535216"/>
                  <a:pt x="1535216" y="0"/>
                  <a:pt x="3429000" y="0"/>
                </a:cubicBez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tile tx="-558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288258688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Ref idx="1001">
        <a:schemeClr val="bg1"/>
      </p:bgRef>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37E2AFF-1AAC-47D3-B5A9-4059B0493C5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a:extLst>
              <a:ext uri="{FF2B5EF4-FFF2-40B4-BE49-F238E27FC236}">
                <a16:creationId xmlns:a16="http://schemas.microsoft.com/office/drawing/2014/main" id="{4B4C93D0-D790-4AE9-8FD8-03BB4D605702}"/>
              </a:ext>
            </a:extLst>
          </p:cNvPr>
          <p:cNvGrpSpPr/>
          <p:nvPr userDrawn="1"/>
        </p:nvGrpSpPr>
        <p:grpSpPr>
          <a:xfrm>
            <a:off x="932347" y="2059722"/>
            <a:ext cx="4424744" cy="3433986"/>
            <a:chOff x="1316736" y="2006346"/>
            <a:chExt cx="4206240" cy="3264408"/>
          </a:xfrm>
        </p:grpSpPr>
        <p:sp>
          <p:nvSpPr>
            <p:cNvPr id="10" name="椭圆 9">
              <a:extLst>
                <a:ext uri="{FF2B5EF4-FFF2-40B4-BE49-F238E27FC236}">
                  <a16:creationId xmlns:a16="http://schemas.microsoft.com/office/drawing/2014/main" id="{9DBD7EDF-CE06-41B9-8C56-148441B24ECF}"/>
                </a:ext>
              </a:extLst>
            </p:cNvPr>
            <p:cNvSpPr/>
            <p:nvPr/>
          </p:nvSpPr>
          <p:spPr>
            <a:xfrm>
              <a:off x="1316736" y="2006346"/>
              <a:ext cx="3264408" cy="3264408"/>
            </a:xfrm>
            <a:prstGeom prst="ellipse">
              <a:avLst/>
            </a:prstGeom>
            <a:blipFill dpi="0" rotWithShape="1">
              <a:blip r:embed="rId2">
                <a:extLst>
                  <a:ext uri="{28A0092B-C50C-407E-A947-70E740481C1C}">
                    <a14:useLocalDpi xmlns:a14="http://schemas.microsoft.com/office/drawing/2010/main" val="0"/>
                  </a:ext>
                </a:extLst>
              </a:blip>
              <a:srcRect/>
              <a:tile tx="0" ty="2552700" sx="100000" sy="100000" flip="none" algn="ctr"/>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3200" b="1" i="1"/>
            </a:p>
          </p:txBody>
        </p:sp>
        <p:sp>
          <p:nvSpPr>
            <p:cNvPr id="11" name="椭圆 10">
              <a:extLst>
                <a:ext uri="{FF2B5EF4-FFF2-40B4-BE49-F238E27FC236}">
                  <a16:creationId xmlns:a16="http://schemas.microsoft.com/office/drawing/2014/main" id="{C8BE4602-96FB-4D35-9011-AE6DDE7769FC}"/>
                </a:ext>
              </a:extLst>
            </p:cNvPr>
            <p:cNvSpPr/>
            <p:nvPr/>
          </p:nvSpPr>
          <p:spPr>
            <a:xfrm>
              <a:off x="3429000" y="2591562"/>
              <a:ext cx="2093976" cy="2093976"/>
            </a:xfrm>
            <a:prstGeom prst="ellipse">
              <a:avLst/>
            </a:prstGeom>
            <a:solidFill>
              <a:schemeClr val="accent2">
                <a:alpha val="85000"/>
              </a:scheme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sz="3200" b="1" i="1" dirty="0"/>
            </a:p>
          </p:txBody>
        </p:sp>
      </p:grpSp>
      <p:sp>
        <p:nvSpPr>
          <p:cNvPr id="3" name="文本占位符 2">
            <a:extLst>
              <a:ext uri="{FF2B5EF4-FFF2-40B4-BE49-F238E27FC236}">
                <a16:creationId xmlns:a16="http://schemas.microsoft.com/office/drawing/2014/main" id="{F4F13E57-4769-4B2E-ADEE-16FE3F9BCFF4}"/>
              </a:ext>
            </a:extLst>
          </p:cNvPr>
          <p:cNvSpPr>
            <a:spLocks noGrp="1"/>
          </p:cNvSpPr>
          <p:nvPr>
            <p:ph type="body" sz="quarter" idx="10" hasCustomPrompt="1"/>
          </p:nvPr>
        </p:nvSpPr>
        <p:spPr>
          <a:xfrm>
            <a:off x="3316995" y="3559628"/>
            <a:ext cx="2098675" cy="750888"/>
          </a:xfrm>
        </p:spPr>
        <p:txBody>
          <a:bodyPr>
            <a:normAutofit/>
          </a:bodyPr>
          <a:lstStyle>
            <a:lvl1pPr marL="0" indent="0">
              <a:buNone/>
              <a:defRPr sz="3200" b="1" i="1">
                <a:solidFill>
                  <a:schemeClr val="tx1"/>
                </a:solidFill>
              </a:defRPr>
            </a:lvl1pPr>
          </a:lstStyle>
          <a:p>
            <a:pPr lvl="0"/>
            <a:r>
              <a:rPr lang="en-US" altLang="zh-CN" dirty="0"/>
              <a:t>Contents</a:t>
            </a:r>
            <a:endParaRPr lang="zh-CN" altLang="en-US" dirty="0"/>
          </a:p>
        </p:txBody>
      </p:sp>
      <p:sp>
        <p:nvSpPr>
          <p:cNvPr id="2" name="文本框 1">
            <a:extLst>
              <a:ext uri="{FF2B5EF4-FFF2-40B4-BE49-F238E27FC236}">
                <a16:creationId xmlns:a16="http://schemas.microsoft.com/office/drawing/2014/main" id="{0967EFE8-3A05-7E84-A301-47E7AB96D0AB}"/>
              </a:ext>
            </a:extLst>
          </p:cNvPr>
          <p:cNvSpPr txBox="1"/>
          <p:nvPr userDrawn="1"/>
        </p:nvSpPr>
        <p:spPr>
          <a:xfrm>
            <a:off x="159989" y="154237"/>
            <a:ext cx="2588719" cy="338554"/>
          </a:xfrm>
          <a:prstGeom prst="rect">
            <a:avLst/>
          </a:prstGeom>
          <a:noFill/>
        </p:spPr>
        <p:txBody>
          <a:bodyPr wrap="square" rtlCol="0">
            <a:spAutoFit/>
          </a:bodyPr>
          <a:lstStyle/>
          <a:p>
            <a:pPr algn="dist"/>
            <a:r>
              <a:rPr lang="en-US" altLang="zh-CN" sz="1600" dirty="0">
                <a:solidFill>
                  <a:schemeClr val="tx1">
                    <a:lumMod val="65000"/>
                  </a:schemeClr>
                </a:solidFill>
                <a:latin typeface="思源黑体 CN ExtraLight" panose="020B0200000000000000" pitchFamily="34" charset="-122"/>
                <a:ea typeface="思源黑体 CN ExtraLight" panose="020B0200000000000000" pitchFamily="34" charset="-122"/>
              </a:rPr>
              <a:t># MIPS Simulator</a:t>
            </a:r>
            <a:endParaRPr lang="zh-CN" altLang="en-US" sz="1600" dirty="0">
              <a:solidFill>
                <a:schemeClr val="tx1">
                  <a:lumMod val="65000"/>
                </a:schemeClr>
              </a:solidFill>
              <a:latin typeface="思源黑体 CN ExtraLight" panose="020B0200000000000000" pitchFamily="34" charset="-122"/>
              <a:ea typeface="思源黑体 CN ExtraLight" panose="020B0200000000000000" pitchFamily="34" charset="-122"/>
            </a:endParaRPr>
          </a:p>
        </p:txBody>
      </p:sp>
    </p:spTree>
    <p:extLst>
      <p:ext uri="{BB962C8B-B14F-4D97-AF65-F5344CB8AC3E}">
        <p14:creationId xmlns:p14="http://schemas.microsoft.com/office/powerpoint/2010/main" val="294179930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FE9E052F-85BF-4029-B78E-70D1B2DB63E1}"/>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占位符 18">
            <a:extLst>
              <a:ext uri="{FF2B5EF4-FFF2-40B4-BE49-F238E27FC236}">
                <a16:creationId xmlns:a16="http://schemas.microsoft.com/office/drawing/2014/main" id="{FA522759-8D83-4F61-AE1C-CE7F281FDF9A}"/>
              </a:ext>
            </a:extLst>
          </p:cNvPr>
          <p:cNvSpPr>
            <a:spLocks noGrp="1"/>
          </p:cNvSpPr>
          <p:nvPr>
            <p:ph type="body" idx="1" hasCustomPrompt="1"/>
          </p:nvPr>
        </p:nvSpPr>
        <p:spPr>
          <a:xfrm>
            <a:off x="4516245" y="3778978"/>
            <a:ext cx="4787648" cy="430054"/>
          </a:xfrm>
        </p:spPr>
        <p:txBody>
          <a:bodyPr anchor="t">
            <a:noAutofit/>
          </a:bodyPr>
          <a:lstStyle>
            <a:lvl1pPr marL="0" marR="0" indent="0" algn="l" defTabSz="914354" rtl="0" eaLnBrk="1" fontAlgn="auto" latinLnBrk="0" hangingPunct="1">
              <a:lnSpc>
                <a:spcPct val="150000"/>
              </a:lnSpc>
              <a:spcBef>
                <a:spcPts val="0"/>
              </a:spcBef>
              <a:spcAft>
                <a:spcPts val="0"/>
              </a:spcAft>
              <a:buClrTx/>
              <a:buSzTx/>
              <a:buFont typeface="Arial" panose="020B0604020202020204" pitchFamily="34" charset="0"/>
              <a:buNone/>
              <a:tabLst/>
              <a:defRPr sz="2400" b="0">
                <a:solidFill>
                  <a:schemeClr val="tx1"/>
                </a:solidFill>
                <a:latin typeface="+mn-ea"/>
                <a:ea typeface="+mn-ea"/>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
        <p:nvSpPr>
          <p:cNvPr id="20" name="文本占位符 19">
            <a:extLst>
              <a:ext uri="{FF2B5EF4-FFF2-40B4-BE49-F238E27FC236}">
                <a16:creationId xmlns:a16="http://schemas.microsoft.com/office/drawing/2014/main" id="{BD215A09-5255-43A4-BA6E-2B47487FA3D1}"/>
              </a:ext>
            </a:extLst>
          </p:cNvPr>
          <p:cNvSpPr>
            <a:spLocks noGrp="1"/>
          </p:cNvSpPr>
          <p:nvPr>
            <p:ph type="body" idx="10" hasCustomPrompt="1"/>
          </p:nvPr>
        </p:nvSpPr>
        <p:spPr>
          <a:xfrm>
            <a:off x="4516245" y="4293089"/>
            <a:ext cx="4787648" cy="582442"/>
          </a:xfrm>
        </p:spPr>
        <p:txBody>
          <a:bodyPr anchor="t">
            <a:normAutofit/>
          </a:bodyPr>
          <a:lstStyle>
            <a:lvl1pPr marL="0" marR="0" indent="0" algn="l" defTabSz="914354" rtl="0" eaLnBrk="1" fontAlgn="auto" latinLnBrk="0" hangingPunct="1">
              <a:lnSpc>
                <a:spcPct val="150000"/>
              </a:lnSpc>
              <a:spcBef>
                <a:spcPts val="0"/>
              </a:spcBef>
              <a:spcAft>
                <a:spcPts val="0"/>
              </a:spcAft>
              <a:buClrTx/>
              <a:buSzTx/>
              <a:buFont typeface="Arial" panose="020B0604020202020204" pitchFamily="34" charset="0"/>
              <a:buNone/>
              <a:tabLst/>
              <a:defRPr sz="1000">
                <a:solidFill>
                  <a:schemeClr val="tx1"/>
                </a:solidFill>
                <a:latin typeface="+mn-ea"/>
                <a:ea typeface="+mn-ea"/>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marL="0" marR="0" lvl="0" indent="0" algn="l" defTabSz="914354" rtl="0" eaLnBrk="1" fontAlgn="auto" latinLnBrk="0" hangingPunct="1">
              <a:lnSpc>
                <a:spcPct val="150000"/>
              </a:lnSpc>
              <a:spcBef>
                <a:spcPts val="0"/>
              </a:spcBef>
              <a:spcAft>
                <a:spcPts val="0"/>
              </a:spcAft>
              <a:buClrTx/>
              <a:buSzTx/>
              <a:buFont typeface="Arial" panose="020B0604020202020204" pitchFamily="34" charset="0"/>
              <a:buNone/>
              <a:tabLst/>
              <a:defRPr/>
            </a:pPr>
            <a:r>
              <a:rPr lang="en-US" dirty="0"/>
              <a:t>Click to edit Master title style</a:t>
            </a:r>
            <a:endParaRPr lang="en-US" altLang="zh-CN" dirty="0"/>
          </a:p>
        </p:txBody>
      </p:sp>
      <p:sp>
        <p:nvSpPr>
          <p:cNvPr id="21" name="椭圆 20">
            <a:extLst>
              <a:ext uri="{FF2B5EF4-FFF2-40B4-BE49-F238E27FC236}">
                <a16:creationId xmlns:a16="http://schemas.microsoft.com/office/drawing/2014/main" id="{62758B92-277F-4C25-B696-4FDCD158ABFA}"/>
              </a:ext>
            </a:extLst>
          </p:cNvPr>
          <p:cNvSpPr/>
          <p:nvPr userDrawn="1"/>
        </p:nvSpPr>
        <p:spPr>
          <a:xfrm>
            <a:off x="1819991" y="2580022"/>
            <a:ext cx="2472609" cy="2472609"/>
          </a:xfrm>
          <a:prstGeom prst="ellipse">
            <a:avLst/>
          </a:prstGeom>
          <a:solidFill>
            <a:schemeClr val="accent2"/>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lvl="0" algn="ctr"/>
            <a:endParaRPr lang="zh-CN" altLang="en-US" dirty="0"/>
          </a:p>
        </p:txBody>
      </p:sp>
      <p:sp>
        <p:nvSpPr>
          <p:cNvPr id="22" name="标题 21">
            <a:extLst>
              <a:ext uri="{FF2B5EF4-FFF2-40B4-BE49-F238E27FC236}">
                <a16:creationId xmlns:a16="http://schemas.microsoft.com/office/drawing/2014/main" id="{6DBAF5F6-6DFB-4BCB-87D5-210704751027}"/>
              </a:ext>
            </a:extLst>
          </p:cNvPr>
          <p:cNvSpPr>
            <a:spLocks noGrp="1"/>
          </p:cNvSpPr>
          <p:nvPr>
            <p:ph type="title" hasCustomPrompt="1"/>
          </p:nvPr>
        </p:nvSpPr>
        <p:spPr>
          <a:xfrm>
            <a:off x="2230245" y="2052364"/>
            <a:ext cx="2164497" cy="3757886"/>
          </a:xfrm>
        </p:spPr>
        <p:txBody>
          <a:bodyPr anchor="b">
            <a:noAutofit/>
          </a:bodyPr>
          <a:lstStyle>
            <a:lvl1pPr algn="l">
              <a:defRPr sz="28700" b="0" i="1">
                <a:solidFill>
                  <a:schemeClr val="accent1"/>
                </a:solidFill>
                <a:latin typeface="+mn-lt"/>
                <a:ea typeface="+mn-ea"/>
              </a:defRPr>
            </a:lvl1pPr>
          </a:lstStyle>
          <a:p>
            <a:r>
              <a:rPr lang="en-US" altLang="zh-CN" dirty="0"/>
              <a:t>1</a:t>
            </a:r>
            <a:endParaRPr lang="zh-CN" altLang="en-US" dirty="0"/>
          </a:p>
        </p:txBody>
      </p:sp>
      <p:sp>
        <p:nvSpPr>
          <p:cNvPr id="3" name="文本框 2">
            <a:extLst>
              <a:ext uri="{FF2B5EF4-FFF2-40B4-BE49-F238E27FC236}">
                <a16:creationId xmlns:a16="http://schemas.microsoft.com/office/drawing/2014/main" id="{1AF927AF-B393-7CAC-24A3-F9BA77A7BB40}"/>
              </a:ext>
            </a:extLst>
          </p:cNvPr>
          <p:cNvSpPr txBox="1"/>
          <p:nvPr userDrawn="1"/>
        </p:nvSpPr>
        <p:spPr>
          <a:xfrm>
            <a:off x="159989" y="154237"/>
            <a:ext cx="2588719" cy="338554"/>
          </a:xfrm>
          <a:prstGeom prst="rect">
            <a:avLst/>
          </a:prstGeom>
          <a:noFill/>
        </p:spPr>
        <p:txBody>
          <a:bodyPr wrap="square" rtlCol="0">
            <a:spAutoFit/>
          </a:bodyPr>
          <a:lstStyle/>
          <a:p>
            <a:pPr algn="dist"/>
            <a:r>
              <a:rPr lang="en-US" altLang="zh-CN" sz="1600" dirty="0">
                <a:solidFill>
                  <a:schemeClr val="tx1">
                    <a:lumMod val="65000"/>
                  </a:schemeClr>
                </a:solidFill>
                <a:latin typeface="思源黑体 CN ExtraLight" panose="020B0200000000000000" pitchFamily="34" charset="-122"/>
                <a:ea typeface="思源黑体 CN ExtraLight" panose="020B0200000000000000" pitchFamily="34" charset="-122"/>
              </a:rPr>
              <a:t># MIPS Simulator</a:t>
            </a:r>
            <a:endParaRPr lang="zh-CN" altLang="en-US" sz="1600" dirty="0">
              <a:solidFill>
                <a:schemeClr val="tx1">
                  <a:lumMod val="65000"/>
                </a:schemeClr>
              </a:solidFill>
              <a:latin typeface="思源黑体 CN ExtraLight" panose="020B0200000000000000" pitchFamily="34" charset="-122"/>
              <a:ea typeface="思源黑体 CN ExtraLight" panose="020B0200000000000000" pitchFamily="34" charset="-122"/>
            </a:endParaRPr>
          </a:p>
        </p:txBody>
      </p:sp>
    </p:spTree>
    <p:extLst>
      <p:ext uri="{BB962C8B-B14F-4D97-AF65-F5344CB8AC3E}">
        <p14:creationId xmlns:p14="http://schemas.microsoft.com/office/powerpoint/2010/main" val="285333427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2EA94188-B7DC-4FA3-A055-88172D3854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日期占位符 11">
            <a:extLst>
              <a:ext uri="{FF2B5EF4-FFF2-40B4-BE49-F238E27FC236}">
                <a16:creationId xmlns:a16="http://schemas.microsoft.com/office/drawing/2014/main" id="{5775F99B-9459-4C1F-8D07-9FC4148112DA}"/>
              </a:ext>
            </a:extLst>
          </p:cNvPr>
          <p:cNvSpPr>
            <a:spLocks noGrp="1"/>
          </p:cNvSpPr>
          <p:nvPr>
            <p:ph type="dt" sz="half" idx="10"/>
          </p:nvPr>
        </p:nvSpPr>
        <p:spPr>
          <a:xfrm>
            <a:off x="5401732" y="6240463"/>
            <a:ext cx="1388536" cy="206381"/>
          </a:xfrm>
        </p:spPr>
        <p:txBody>
          <a:bodyPr/>
          <a:lstStyle>
            <a:lvl1pPr algn="l">
              <a:defRPr>
                <a:solidFill>
                  <a:schemeClr val="tx1"/>
                </a:solidFill>
              </a:defRPr>
            </a:lvl1pPr>
          </a:lstStyle>
          <a:p>
            <a:endParaRPr lang="zh-CN" altLang="en-US"/>
          </a:p>
        </p:txBody>
      </p:sp>
      <p:sp>
        <p:nvSpPr>
          <p:cNvPr id="18" name="页脚占位符 17">
            <a:extLst>
              <a:ext uri="{FF2B5EF4-FFF2-40B4-BE49-F238E27FC236}">
                <a16:creationId xmlns:a16="http://schemas.microsoft.com/office/drawing/2014/main" id="{37313CFF-BE98-45ED-91E6-3C34C0BEB183}"/>
              </a:ext>
            </a:extLst>
          </p:cNvPr>
          <p:cNvSpPr>
            <a:spLocks noGrp="1"/>
          </p:cNvSpPr>
          <p:nvPr>
            <p:ph type="ftr" sz="quarter" idx="11"/>
          </p:nvPr>
        </p:nvSpPr>
        <p:spPr>
          <a:xfrm>
            <a:off x="669924" y="6240463"/>
            <a:ext cx="4140201" cy="206381"/>
          </a:xfrm>
        </p:spPr>
        <p:txBody>
          <a:bodyPr/>
          <a:lstStyle>
            <a:lvl1pPr algn="l">
              <a:defRPr>
                <a:solidFill>
                  <a:schemeClr val="tx1"/>
                </a:solidFill>
              </a:defRPr>
            </a:lvl1pPr>
          </a:lstStyle>
          <a:p>
            <a:r>
              <a:rPr lang="en-US" altLang="zh-CN"/>
              <a:t>OfficePLUS</a:t>
            </a:r>
            <a:endParaRPr lang="zh-CN" altLang="en-US" dirty="0"/>
          </a:p>
        </p:txBody>
      </p:sp>
      <p:sp>
        <p:nvSpPr>
          <p:cNvPr id="19" name="灯片编号占位符 18">
            <a:extLst>
              <a:ext uri="{FF2B5EF4-FFF2-40B4-BE49-F238E27FC236}">
                <a16:creationId xmlns:a16="http://schemas.microsoft.com/office/drawing/2014/main" id="{44E57EFE-3F9D-431D-9C4C-E19E8617C2AD}"/>
              </a:ext>
            </a:extLst>
          </p:cNvPr>
          <p:cNvSpPr>
            <a:spLocks noGrp="1"/>
          </p:cNvSpPr>
          <p:nvPr>
            <p:ph type="sldNum" sz="quarter" idx="12"/>
          </p:nvPr>
        </p:nvSpPr>
        <p:spPr>
          <a:xfrm>
            <a:off x="8610599" y="6240463"/>
            <a:ext cx="2909888" cy="206381"/>
          </a:xfrm>
        </p:spPr>
        <p:txBody>
          <a:bodyPr/>
          <a:lstStyle>
            <a:lvl1pPr algn="l">
              <a:defRPr>
                <a:solidFill>
                  <a:schemeClr val="tx1"/>
                </a:solidFill>
              </a:defRPr>
            </a:lvl1pPr>
          </a:lstStyle>
          <a:p>
            <a:fld id="{5DD3DB80-B894-403A-B48E-6FDC1A72010E}" type="slidenum">
              <a:rPr lang="zh-CN" altLang="en-US" smtClean="0"/>
              <a:pPr/>
              <a:t>‹#›</a:t>
            </a:fld>
            <a:endParaRPr lang="zh-CN" altLang="en-US"/>
          </a:p>
        </p:txBody>
      </p:sp>
      <p:sp>
        <p:nvSpPr>
          <p:cNvPr id="21" name="内容占位符 20">
            <a:extLst>
              <a:ext uri="{FF2B5EF4-FFF2-40B4-BE49-F238E27FC236}">
                <a16:creationId xmlns:a16="http://schemas.microsoft.com/office/drawing/2014/main" id="{F9DB8C5C-33C0-469A-A4EC-F52B4B456E86}"/>
              </a:ext>
            </a:extLst>
          </p:cNvPr>
          <p:cNvSpPr>
            <a:spLocks noGrp="1"/>
          </p:cNvSpPr>
          <p:nvPr>
            <p:ph sz="quarter" idx="13" hasCustomPrompt="1"/>
          </p:nvPr>
        </p:nvSpPr>
        <p:spPr>
          <a:xfrm>
            <a:off x="827241" y="1390647"/>
            <a:ext cx="10640860" cy="4746627"/>
          </a:xfrm>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10" name="标题 9">
            <a:extLst>
              <a:ext uri="{FF2B5EF4-FFF2-40B4-BE49-F238E27FC236}">
                <a16:creationId xmlns:a16="http://schemas.microsoft.com/office/drawing/2014/main" id="{334FF4D9-EE8C-436E-AD3C-B5C224535468}"/>
              </a:ext>
            </a:extLst>
          </p:cNvPr>
          <p:cNvSpPr>
            <a:spLocks noGrp="1"/>
          </p:cNvSpPr>
          <p:nvPr>
            <p:ph type="title" hasCustomPrompt="1"/>
          </p:nvPr>
        </p:nvSpPr>
        <p:spPr>
          <a:xfrm>
            <a:off x="827240" y="180974"/>
            <a:ext cx="10640861" cy="1028699"/>
          </a:xfrm>
        </p:spPr>
        <p:txBody>
          <a:bodyPr>
            <a:normAutofit/>
          </a:bodyPr>
          <a:lstStyle>
            <a:lvl1pPr algn="r" eaLnBrk="1" hangingPunct="1">
              <a:spcBef>
                <a:spcPct val="0"/>
              </a:spcBef>
              <a:buFontTx/>
              <a:buNone/>
              <a:defRPr sz="2000" i="1">
                <a:solidFill>
                  <a:schemeClr val="bg1"/>
                </a:solidFill>
              </a:defRPr>
            </a:lvl1pPr>
          </a:lstStyle>
          <a:p>
            <a:pPr eaLnBrk="1" hangingPunct="1">
              <a:spcBef>
                <a:spcPct val="0"/>
              </a:spcBef>
              <a:buFontTx/>
              <a:buNone/>
            </a:pPr>
            <a:r>
              <a:rPr lang="en-US" altLang="zh-CN" sz="2400" dirty="0"/>
              <a:t>Click to edit Master title style</a:t>
            </a:r>
            <a:endParaRPr lang="zh-CN" altLang="en-US" sz="2400" b="1" i="1" dirty="0">
              <a:solidFill>
                <a:schemeClr val="accent1"/>
              </a:solidFill>
            </a:endParaRPr>
          </a:p>
        </p:txBody>
      </p:sp>
      <p:sp>
        <p:nvSpPr>
          <p:cNvPr id="2" name="文本框 1">
            <a:extLst>
              <a:ext uri="{FF2B5EF4-FFF2-40B4-BE49-F238E27FC236}">
                <a16:creationId xmlns:a16="http://schemas.microsoft.com/office/drawing/2014/main" id="{CFD51A65-6CE3-B609-BFEB-BA45A4C210F0}"/>
              </a:ext>
            </a:extLst>
          </p:cNvPr>
          <p:cNvSpPr txBox="1"/>
          <p:nvPr userDrawn="1"/>
        </p:nvSpPr>
        <p:spPr>
          <a:xfrm>
            <a:off x="159989" y="154237"/>
            <a:ext cx="2588719" cy="338554"/>
          </a:xfrm>
          <a:prstGeom prst="rect">
            <a:avLst/>
          </a:prstGeom>
          <a:noFill/>
        </p:spPr>
        <p:txBody>
          <a:bodyPr wrap="square" rtlCol="0">
            <a:spAutoFit/>
          </a:bodyPr>
          <a:lstStyle/>
          <a:p>
            <a:pPr algn="dist"/>
            <a:r>
              <a:rPr lang="en-US" altLang="zh-CN" sz="1600" dirty="0">
                <a:solidFill>
                  <a:schemeClr val="tx1">
                    <a:lumMod val="65000"/>
                  </a:schemeClr>
                </a:solidFill>
                <a:latin typeface="思源黑体 CN ExtraLight" panose="020B0200000000000000" pitchFamily="34" charset="-122"/>
                <a:ea typeface="思源黑体 CN ExtraLight" panose="020B0200000000000000" pitchFamily="34" charset="-122"/>
              </a:rPr>
              <a:t># MIPS Simulator</a:t>
            </a:r>
            <a:endParaRPr lang="zh-CN" altLang="en-US" sz="1600" dirty="0">
              <a:solidFill>
                <a:schemeClr val="tx1">
                  <a:lumMod val="65000"/>
                </a:schemeClr>
              </a:solidFill>
              <a:latin typeface="思源黑体 CN ExtraLight" panose="020B0200000000000000" pitchFamily="34" charset="-122"/>
              <a:ea typeface="思源黑体 CN ExtraLight" panose="020B0200000000000000" pitchFamily="34" charset="-122"/>
            </a:endParaRPr>
          </a:p>
        </p:txBody>
      </p:sp>
    </p:spTree>
    <p:extLst>
      <p:ext uri="{BB962C8B-B14F-4D97-AF65-F5344CB8AC3E}">
        <p14:creationId xmlns:p14="http://schemas.microsoft.com/office/powerpoint/2010/main" val="367759340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4DB4FD3-6B27-4772-8059-BADD0850D43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7">
            <a:extLst>
              <a:ext uri="{FF2B5EF4-FFF2-40B4-BE49-F238E27FC236}">
                <a16:creationId xmlns:a16="http://schemas.microsoft.com/office/drawing/2014/main" id="{5CF9FCE4-38D4-460C-A891-DEC442854DD9}"/>
              </a:ext>
            </a:extLst>
          </p:cNvPr>
          <p:cNvSpPr>
            <a:spLocks noGrp="1"/>
          </p:cNvSpPr>
          <p:nvPr>
            <p:ph type="title" hasCustomPrompt="1"/>
          </p:nvPr>
        </p:nvSpPr>
        <p:spPr>
          <a:xfrm>
            <a:off x="827240" y="180974"/>
            <a:ext cx="10850563" cy="1028699"/>
          </a:xfrm>
        </p:spPr>
        <p:txBody>
          <a:bodyPr>
            <a:normAutofit/>
          </a:bodyPr>
          <a:lstStyle>
            <a:lvl1pPr algn="r" eaLnBrk="1" hangingPunct="1">
              <a:spcBef>
                <a:spcPct val="0"/>
              </a:spcBef>
              <a:buFontTx/>
              <a:buNone/>
              <a:defRPr sz="2000" i="1">
                <a:solidFill>
                  <a:schemeClr val="bg1"/>
                </a:solidFill>
              </a:defRPr>
            </a:lvl1pPr>
          </a:lstStyle>
          <a:p>
            <a:pPr eaLnBrk="1" hangingPunct="1">
              <a:spcBef>
                <a:spcPct val="0"/>
              </a:spcBef>
              <a:buFontTx/>
              <a:buNone/>
            </a:pPr>
            <a:r>
              <a:rPr lang="en-US" altLang="zh-CN" sz="2400" dirty="0"/>
              <a:t>Click to edit Master title style</a:t>
            </a:r>
            <a:endParaRPr lang="zh-CN" altLang="en-US" sz="2400" b="1" i="1" dirty="0">
              <a:solidFill>
                <a:schemeClr val="accent1"/>
              </a:solidFill>
            </a:endParaRPr>
          </a:p>
        </p:txBody>
      </p:sp>
      <p:sp>
        <p:nvSpPr>
          <p:cNvPr id="2" name="文本框 1">
            <a:extLst>
              <a:ext uri="{FF2B5EF4-FFF2-40B4-BE49-F238E27FC236}">
                <a16:creationId xmlns:a16="http://schemas.microsoft.com/office/drawing/2014/main" id="{7976C5C4-A926-831E-5901-9DF879761496}"/>
              </a:ext>
            </a:extLst>
          </p:cNvPr>
          <p:cNvSpPr txBox="1"/>
          <p:nvPr userDrawn="1"/>
        </p:nvSpPr>
        <p:spPr>
          <a:xfrm>
            <a:off x="159989" y="154237"/>
            <a:ext cx="2588719" cy="338554"/>
          </a:xfrm>
          <a:prstGeom prst="rect">
            <a:avLst/>
          </a:prstGeom>
          <a:noFill/>
        </p:spPr>
        <p:txBody>
          <a:bodyPr wrap="square" rtlCol="0">
            <a:spAutoFit/>
          </a:bodyPr>
          <a:lstStyle/>
          <a:p>
            <a:pPr algn="dist"/>
            <a:r>
              <a:rPr lang="en-US" altLang="zh-CN" sz="1600" dirty="0">
                <a:solidFill>
                  <a:schemeClr val="tx1">
                    <a:lumMod val="65000"/>
                  </a:schemeClr>
                </a:solidFill>
                <a:latin typeface="思源黑体 CN ExtraLight" panose="020B0200000000000000" pitchFamily="34" charset="-122"/>
                <a:ea typeface="思源黑体 CN ExtraLight" panose="020B0200000000000000" pitchFamily="34" charset="-122"/>
              </a:rPr>
              <a:t># MIPS Simulator</a:t>
            </a:r>
            <a:endParaRPr lang="zh-CN" altLang="en-US" sz="1600" dirty="0">
              <a:solidFill>
                <a:schemeClr val="tx1">
                  <a:lumMod val="65000"/>
                </a:schemeClr>
              </a:solidFill>
              <a:latin typeface="思源黑体 CN ExtraLight" panose="020B0200000000000000" pitchFamily="34" charset="-122"/>
              <a:ea typeface="思源黑体 CN ExtraLight" panose="020B0200000000000000" pitchFamily="34" charset="-122"/>
            </a:endParaRPr>
          </a:p>
        </p:txBody>
      </p:sp>
    </p:spTree>
    <p:extLst>
      <p:ext uri="{BB962C8B-B14F-4D97-AF65-F5344CB8AC3E}">
        <p14:creationId xmlns:p14="http://schemas.microsoft.com/office/powerpoint/2010/main" val="128417621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空白">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14630821-15B5-4CCA-9D3F-60FE0303AD94}"/>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形状 17">
            <a:extLst>
              <a:ext uri="{FF2B5EF4-FFF2-40B4-BE49-F238E27FC236}">
                <a16:creationId xmlns:a16="http://schemas.microsoft.com/office/drawing/2014/main" id="{962432DA-3971-4C15-9161-9CF9F6A74FBB}"/>
              </a:ext>
            </a:extLst>
          </p:cNvPr>
          <p:cNvSpPr/>
          <p:nvPr userDrawn="1"/>
        </p:nvSpPr>
        <p:spPr>
          <a:xfrm rot="10800000">
            <a:off x="8369893" y="3246563"/>
            <a:ext cx="3822107" cy="3611437"/>
          </a:xfrm>
          <a:custGeom>
            <a:avLst/>
            <a:gdLst>
              <a:gd name="connsiteX0" fmla="*/ 1760297 w 3822107"/>
              <a:gd name="connsiteY0" fmla="*/ 89007 h 3611437"/>
              <a:gd name="connsiteX1" fmla="*/ 299677 w 3822107"/>
              <a:gd name="connsiteY1" fmla="*/ 1549627 h 3611437"/>
              <a:gd name="connsiteX2" fmla="*/ 1760297 w 3822107"/>
              <a:gd name="connsiteY2" fmla="*/ 3010247 h 3611437"/>
              <a:gd name="connsiteX3" fmla="*/ 3220917 w 3822107"/>
              <a:gd name="connsiteY3" fmla="*/ 1549627 h 3611437"/>
              <a:gd name="connsiteX4" fmla="*/ 1760297 w 3822107"/>
              <a:gd name="connsiteY4" fmla="*/ 89007 h 3611437"/>
              <a:gd name="connsiteX5" fmla="*/ 403279 w 3822107"/>
              <a:gd name="connsiteY5" fmla="*/ 0 h 3611437"/>
              <a:gd name="connsiteX6" fmla="*/ 3117315 w 3822107"/>
              <a:gd name="connsiteY6" fmla="*/ 0 h 3611437"/>
              <a:gd name="connsiteX7" fmla="*/ 3218217 w 3822107"/>
              <a:gd name="connsiteY7" fmla="*/ 91706 h 3611437"/>
              <a:gd name="connsiteX8" fmla="*/ 3822107 w 3822107"/>
              <a:gd name="connsiteY8" fmla="*/ 1549627 h 3611437"/>
              <a:gd name="connsiteX9" fmla="*/ 1760297 w 3822107"/>
              <a:gd name="connsiteY9" fmla="*/ 3611437 h 3611437"/>
              <a:gd name="connsiteX10" fmla="*/ 50611 w 3822107"/>
              <a:gd name="connsiteY10" fmla="*/ 2702405 h 3611437"/>
              <a:gd name="connsiteX11" fmla="*/ 0 w 3822107"/>
              <a:gd name="connsiteY11" fmla="*/ 2619097 h 3611437"/>
              <a:gd name="connsiteX12" fmla="*/ 0 w 3822107"/>
              <a:gd name="connsiteY12" fmla="*/ 480157 h 3611437"/>
              <a:gd name="connsiteX13" fmla="*/ 50611 w 3822107"/>
              <a:gd name="connsiteY13" fmla="*/ 396849 h 3611437"/>
              <a:gd name="connsiteX14" fmla="*/ 302376 w 3822107"/>
              <a:gd name="connsiteY14" fmla="*/ 91706 h 361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2107" h="3611437">
                <a:moveTo>
                  <a:pt x="1760297" y="89007"/>
                </a:moveTo>
                <a:cubicBezTo>
                  <a:pt x="953619" y="89007"/>
                  <a:pt x="299677" y="742949"/>
                  <a:pt x="299677" y="1549627"/>
                </a:cubicBezTo>
                <a:cubicBezTo>
                  <a:pt x="299677" y="2356305"/>
                  <a:pt x="953619" y="3010247"/>
                  <a:pt x="1760297" y="3010247"/>
                </a:cubicBezTo>
                <a:cubicBezTo>
                  <a:pt x="2566975" y="3010247"/>
                  <a:pt x="3220917" y="2356305"/>
                  <a:pt x="3220917" y="1549627"/>
                </a:cubicBezTo>
                <a:cubicBezTo>
                  <a:pt x="3220917" y="742949"/>
                  <a:pt x="2566975" y="89007"/>
                  <a:pt x="1760297" y="89007"/>
                </a:cubicBezTo>
                <a:close/>
                <a:moveTo>
                  <a:pt x="403279" y="0"/>
                </a:moveTo>
                <a:lnTo>
                  <a:pt x="3117315" y="0"/>
                </a:lnTo>
                <a:lnTo>
                  <a:pt x="3218217" y="91706"/>
                </a:lnTo>
                <a:cubicBezTo>
                  <a:pt x="3591331" y="464821"/>
                  <a:pt x="3822107" y="980273"/>
                  <a:pt x="3822107" y="1549627"/>
                </a:cubicBezTo>
                <a:cubicBezTo>
                  <a:pt x="3822107" y="2688333"/>
                  <a:pt x="2899004" y="3611437"/>
                  <a:pt x="1760297" y="3611437"/>
                </a:cubicBezTo>
                <a:cubicBezTo>
                  <a:pt x="1048605" y="3611437"/>
                  <a:pt x="421133" y="3250850"/>
                  <a:pt x="50611" y="2702405"/>
                </a:cubicBezTo>
                <a:lnTo>
                  <a:pt x="0" y="2619097"/>
                </a:lnTo>
                <a:lnTo>
                  <a:pt x="0" y="480157"/>
                </a:lnTo>
                <a:lnTo>
                  <a:pt x="50611" y="396849"/>
                </a:lnTo>
                <a:cubicBezTo>
                  <a:pt x="124715" y="287160"/>
                  <a:pt x="209098" y="184985"/>
                  <a:pt x="302376" y="917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椭圆 1">
            <a:extLst>
              <a:ext uri="{FF2B5EF4-FFF2-40B4-BE49-F238E27FC236}">
                <a16:creationId xmlns:a16="http://schemas.microsoft.com/office/drawing/2014/main" id="{ED1943D0-1623-456B-83EF-942F62DD6F16}"/>
              </a:ext>
            </a:extLst>
          </p:cNvPr>
          <p:cNvSpPr/>
          <p:nvPr userDrawn="1"/>
        </p:nvSpPr>
        <p:spPr>
          <a:xfrm>
            <a:off x="1287626" y="933063"/>
            <a:ext cx="3191068" cy="3191068"/>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4" name="文本占位符 3">
            <a:extLst>
              <a:ext uri="{FF2B5EF4-FFF2-40B4-BE49-F238E27FC236}">
                <a16:creationId xmlns:a16="http://schemas.microsoft.com/office/drawing/2014/main" id="{95CEDD65-4DFC-4D67-9EEB-50D4E97F04FC}"/>
              </a:ext>
            </a:extLst>
          </p:cNvPr>
          <p:cNvSpPr>
            <a:spLocks noGrp="1"/>
          </p:cNvSpPr>
          <p:nvPr>
            <p:ph type="body" sz="quarter" idx="10" hasCustomPrompt="1"/>
          </p:nvPr>
        </p:nvSpPr>
        <p:spPr>
          <a:xfrm>
            <a:off x="2307807" y="2463250"/>
            <a:ext cx="6437905" cy="1390650"/>
          </a:xfrm>
        </p:spPr>
        <p:txBody>
          <a:bodyPr>
            <a:normAutofit/>
          </a:bodyPr>
          <a:lstStyle>
            <a:lvl1pPr marL="0" indent="0">
              <a:buNone/>
              <a:defRPr sz="6600" b="1" i="1">
                <a:solidFill>
                  <a:schemeClr val="tx1"/>
                </a:solidFill>
              </a:defRPr>
            </a:lvl1pPr>
          </a:lstStyle>
          <a:p>
            <a:pPr lvl="0"/>
            <a:r>
              <a:rPr lang="en-US" altLang="zh-CN" dirty="0"/>
              <a:t>THANKS</a:t>
            </a:r>
            <a:endParaRPr lang="zh-CN" altLang="en-US" dirty="0"/>
          </a:p>
        </p:txBody>
      </p:sp>
      <p:sp>
        <p:nvSpPr>
          <p:cNvPr id="6" name="文本占位符 5">
            <a:extLst>
              <a:ext uri="{FF2B5EF4-FFF2-40B4-BE49-F238E27FC236}">
                <a16:creationId xmlns:a16="http://schemas.microsoft.com/office/drawing/2014/main" id="{923F3E27-579F-47E9-A704-B076CB5DC8C0}"/>
              </a:ext>
            </a:extLst>
          </p:cNvPr>
          <p:cNvSpPr>
            <a:spLocks noGrp="1"/>
          </p:cNvSpPr>
          <p:nvPr>
            <p:ph type="body" sz="quarter" idx="11" hasCustomPrompt="1"/>
          </p:nvPr>
        </p:nvSpPr>
        <p:spPr>
          <a:xfrm>
            <a:off x="2307807" y="3387353"/>
            <a:ext cx="6437905" cy="1203325"/>
          </a:xfrm>
        </p:spPr>
        <p:txBody>
          <a:bodyPr>
            <a:normAutofit/>
          </a:bodyPr>
          <a:lstStyle>
            <a:lvl1pPr marL="0" indent="0">
              <a:buNone/>
              <a:defRPr sz="1600">
                <a:solidFill>
                  <a:schemeClr val="tx1"/>
                </a:solidFill>
              </a:defRPr>
            </a:lvl1pPr>
          </a:lstStyle>
          <a:p>
            <a:pPr lvl="0"/>
            <a:r>
              <a:rPr lang="en-US" altLang="zh-CN" dirty="0"/>
              <a:t>Click to edit Master title style</a:t>
            </a:r>
            <a:endParaRPr lang="zh-CN" altLang="en-US" dirty="0"/>
          </a:p>
        </p:txBody>
      </p:sp>
      <p:sp>
        <p:nvSpPr>
          <p:cNvPr id="8" name="椭圆 7">
            <a:extLst>
              <a:ext uri="{FF2B5EF4-FFF2-40B4-BE49-F238E27FC236}">
                <a16:creationId xmlns:a16="http://schemas.microsoft.com/office/drawing/2014/main" id="{69F7EA62-4644-4987-A817-5D49CDD1F93F}"/>
              </a:ext>
            </a:extLst>
          </p:cNvPr>
          <p:cNvSpPr/>
          <p:nvPr/>
        </p:nvSpPr>
        <p:spPr>
          <a:xfrm>
            <a:off x="7639902" y="4646381"/>
            <a:ext cx="2211620" cy="2211620"/>
          </a:xfrm>
          <a:prstGeom prst="ellipse">
            <a:avLst/>
          </a:prstGeom>
          <a:blipFill dpi="0"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tile tx="-635000" ty="3810000" sx="100000" sy="100000" flip="none" algn="ctr"/>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3200" b="1" i="1"/>
          </a:p>
        </p:txBody>
      </p:sp>
    </p:spTree>
    <p:extLst>
      <p:ext uri="{BB962C8B-B14F-4D97-AF65-F5344CB8AC3E}">
        <p14:creationId xmlns:p14="http://schemas.microsoft.com/office/powerpoint/2010/main" val="2378658405"/>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18EE87-E84D-4794-AAE5-5EBFA06D5749}" type="datetimeFigureOut">
              <a:rPr lang="zh-CN" altLang="en-US" smtClean="0"/>
              <a:t>2023/5/21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FD9163-3264-45B9-8805-38B3DB57BD34}" type="slidenum">
              <a:rPr lang="zh-CN" altLang="en-US" smtClean="0"/>
              <a:t>‹#›</a:t>
            </a:fld>
            <a:endParaRPr lang="zh-CN" altLang="en-US"/>
          </a:p>
        </p:txBody>
      </p:sp>
    </p:spTree>
    <p:extLst>
      <p:ext uri="{BB962C8B-B14F-4D97-AF65-F5344CB8AC3E}">
        <p14:creationId xmlns:p14="http://schemas.microsoft.com/office/powerpoint/2010/main" val="196644487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标题占位符 22">
            <a:extLst>
              <a:ext uri="{FF2B5EF4-FFF2-40B4-BE49-F238E27FC236}">
                <a16:creationId xmlns:a16="http://schemas.microsoft.com/office/drawing/2014/main" id="{CBF33A54-A4BE-44E1-9674-79E938230722}"/>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24" name="文本占位符 23">
            <a:extLst>
              <a:ext uri="{FF2B5EF4-FFF2-40B4-BE49-F238E27FC236}">
                <a16:creationId xmlns:a16="http://schemas.microsoft.com/office/drawing/2014/main" id="{2616F940-4C36-44A5-B4BD-989643650D3A}"/>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11" name="日期占位符 10">
            <a:extLst>
              <a:ext uri="{FF2B5EF4-FFF2-40B4-BE49-F238E27FC236}">
                <a16:creationId xmlns:a16="http://schemas.microsoft.com/office/drawing/2014/main" id="{808D54ED-BB56-47CB-B6A3-1C052BD53E01}"/>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12" name="页脚占位符 11">
            <a:extLst>
              <a:ext uri="{FF2B5EF4-FFF2-40B4-BE49-F238E27FC236}">
                <a16:creationId xmlns:a16="http://schemas.microsoft.com/office/drawing/2014/main" id="{89F1B796-DE6D-42B5-A0C4-BFB9C9CC1CC8}"/>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3" name="灯片编号占位符 12">
            <a:extLst>
              <a:ext uri="{FF2B5EF4-FFF2-40B4-BE49-F238E27FC236}">
                <a16:creationId xmlns:a16="http://schemas.microsoft.com/office/drawing/2014/main" id="{647120E5-3BE8-4EB6-909C-D613C3A98406}"/>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70" r:id="rId2"/>
    <p:sldLayoutId id="2147483651" r:id="rId3"/>
    <p:sldLayoutId id="2147483669" r:id="rId4"/>
    <p:sldLayoutId id="2147483662" r:id="rId5"/>
    <p:sldLayoutId id="2147483655" r:id="rId6"/>
    <p:sldLayoutId id="2147483661" r:id="rId7"/>
    <p:sldLayoutId id="2147483671" r:id="rId8"/>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file:///C:\Users\XTY\Desktop\demo2\MIPS_simulator.ex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file:///C:\Users\XTY\Desktop\demo2\MIPS_simulator.ex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08C970BE-1D95-4AC9-8534-F007C4088755}"/>
              </a:ext>
            </a:extLst>
          </p:cNvPr>
          <p:cNvSpPr>
            <a:spLocks noGrp="1"/>
          </p:cNvSpPr>
          <p:nvPr>
            <p:ph type="ctrTitle"/>
          </p:nvPr>
        </p:nvSpPr>
        <p:spPr>
          <a:xfrm>
            <a:off x="1161334" y="1627937"/>
            <a:ext cx="4873475" cy="2248268"/>
          </a:xfrm>
        </p:spPr>
        <p:txBody>
          <a:bodyPr/>
          <a:lstStyle/>
          <a:p>
            <a:pPr>
              <a:lnSpc>
                <a:spcPct val="100000"/>
              </a:lnSpc>
            </a:pPr>
            <a:r>
              <a:rPr lang="en-US" altLang="zh-CN" sz="13800" dirty="0">
                <a:ln w="28575">
                  <a:solidFill>
                    <a:schemeClr val="tx1"/>
                  </a:solidFill>
                </a:ln>
                <a:noFill/>
                <a:latin typeface="思源黑体 CN Heavy" panose="020B0A00000000000000" pitchFamily="34" charset="-122"/>
                <a:ea typeface="思源黑体 CN Heavy" panose="020B0A00000000000000" pitchFamily="34" charset="-122"/>
              </a:rPr>
              <a:t>MIPS</a:t>
            </a:r>
            <a:endParaRPr lang="zh-CN" altLang="en-US" sz="4400" dirty="0">
              <a:ln w="28575">
                <a:solidFill>
                  <a:schemeClr val="tx1"/>
                </a:solidFill>
              </a:ln>
              <a:noFill/>
              <a:latin typeface="思源黑体 CN Heavy" panose="020B0A00000000000000" pitchFamily="34" charset="-122"/>
              <a:ea typeface="思源黑体 CN Heavy" panose="020B0A00000000000000" pitchFamily="34" charset="-122"/>
            </a:endParaRPr>
          </a:p>
        </p:txBody>
      </p:sp>
      <p:sp>
        <p:nvSpPr>
          <p:cNvPr id="15" name="文本占位符 14">
            <a:extLst>
              <a:ext uri="{FF2B5EF4-FFF2-40B4-BE49-F238E27FC236}">
                <a16:creationId xmlns:a16="http://schemas.microsoft.com/office/drawing/2014/main" id="{72812D37-B77C-4FB8-8512-9E875B7A66E4}"/>
              </a:ext>
            </a:extLst>
          </p:cNvPr>
          <p:cNvSpPr>
            <a:spLocks noGrp="1"/>
          </p:cNvSpPr>
          <p:nvPr>
            <p:ph type="body" sz="quarter" idx="12"/>
          </p:nvPr>
        </p:nvSpPr>
        <p:spPr>
          <a:xfrm>
            <a:off x="1322466" y="1169659"/>
            <a:ext cx="4342837" cy="321212"/>
          </a:xfrm>
        </p:spPr>
        <p:txBody>
          <a:bodyPr>
            <a:normAutofit/>
          </a:bodyPr>
          <a:lstStyle/>
          <a:p>
            <a:pPr algn="dist"/>
            <a:r>
              <a:rPr lang="zh-CN" altLang="en-US" sz="1200" dirty="0">
                <a:solidFill>
                  <a:schemeClr val="tx1">
                    <a:lumMod val="85000"/>
                  </a:schemeClr>
                </a:solidFill>
                <a:latin typeface="思源黑体 CN Normal" panose="020B0400000000000000" pitchFamily="34" charset="-122"/>
                <a:ea typeface="思源黑体 CN Normal" panose="020B0400000000000000" pitchFamily="34" charset="-122"/>
              </a:rPr>
              <a:t>蒙凯仑    </a:t>
            </a:r>
            <a:r>
              <a:rPr lang="en-US" altLang="zh-CN" sz="1200" dirty="0">
                <a:solidFill>
                  <a:schemeClr val="tx1">
                    <a:lumMod val="85000"/>
                  </a:schemeClr>
                </a:solidFill>
                <a:latin typeface="思源黑体 CN Normal" panose="020B0400000000000000" pitchFamily="34" charset="-122"/>
                <a:ea typeface="思源黑体 CN Normal" panose="020B0400000000000000" pitchFamily="34" charset="-122"/>
              </a:rPr>
              <a:t>/     </a:t>
            </a:r>
            <a:r>
              <a:rPr lang="zh-CN" altLang="en-US" sz="1200" dirty="0">
                <a:solidFill>
                  <a:schemeClr val="tx1">
                    <a:lumMod val="85000"/>
                  </a:schemeClr>
                </a:solidFill>
                <a:latin typeface="思源黑体 CN Normal" panose="020B0400000000000000" pitchFamily="34" charset="-122"/>
                <a:ea typeface="思源黑体 CN Normal" panose="020B0400000000000000" pitchFamily="34" charset="-122"/>
              </a:rPr>
              <a:t>黄文杰    </a:t>
            </a:r>
            <a:r>
              <a:rPr lang="en-US" altLang="zh-CN" sz="1200" dirty="0">
                <a:solidFill>
                  <a:schemeClr val="tx1">
                    <a:lumMod val="85000"/>
                  </a:schemeClr>
                </a:solidFill>
                <a:latin typeface="思源黑体 CN Normal" panose="020B0400000000000000" pitchFamily="34" charset="-122"/>
                <a:ea typeface="思源黑体 CN Normal" panose="020B0400000000000000" pitchFamily="34" charset="-122"/>
              </a:rPr>
              <a:t>/     </a:t>
            </a:r>
            <a:r>
              <a:rPr lang="zh-CN" altLang="en-US" sz="1200" dirty="0">
                <a:solidFill>
                  <a:schemeClr val="tx1">
                    <a:lumMod val="85000"/>
                  </a:schemeClr>
                </a:solidFill>
                <a:latin typeface="思源黑体 CN Normal" panose="020B0400000000000000" pitchFamily="34" charset="-122"/>
                <a:ea typeface="思源黑体 CN Normal" panose="020B0400000000000000" pitchFamily="34" charset="-122"/>
              </a:rPr>
              <a:t>淳明玉     </a:t>
            </a:r>
            <a:r>
              <a:rPr lang="en-US" altLang="zh-CN" sz="1200" dirty="0">
                <a:solidFill>
                  <a:schemeClr val="tx1">
                    <a:lumMod val="85000"/>
                  </a:schemeClr>
                </a:solidFill>
                <a:latin typeface="思源黑体 CN Normal" panose="020B0400000000000000" pitchFamily="34" charset="-122"/>
                <a:ea typeface="思源黑体 CN Normal" panose="020B0400000000000000" pitchFamily="34" charset="-122"/>
              </a:rPr>
              <a:t>/     </a:t>
            </a:r>
            <a:r>
              <a:rPr lang="zh-CN" altLang="en-US" sz="1200" dirty="0">
                <a:solidFill>
                  <a:schemeClr val="tx1">
                    <a:lumMod val="85000"/>
                  </a:schemeClr>
                </a:solidFill>
                <a:latin typeface="思源黑体 CN Normal" panose="020B0400000000000000" pitchFamily="34" charset="-122"/>
                <a:ea typeface="思源黑体 CN Normal" panose="020B0400000000000000" pitchFamily="34" charset="-122"/>
              </a:rPr>
              <a:t>徐天予</a:t>
            </a:r>
          </a:p>
        </p:txBody>
      </p:sp>
      <p:sp>
        <p:nvSpPr>
          <p:cNvPr id="5" name="文本框 4">
            <a:extLst>
              <a:ext uri="{FF2B5EF4-FFF2-40B4-BE49-F238E27FC236}">
                <a16:creationId xmlns:a16="http://schemas.microsoft.com/office/drawing/2014/main" id="{9BF54507-32FB-B896-3AC3-12B57F928C9C}"/>
              </a:ext>
            </a:extLst>
          </p:cNvPr>
          <p:cNvSpPr txBox="1"/>
          <p:nvPr/>
        </p:nvSpPr>
        <p:spPr>
          <a:xfrm>
            <a:off x="1250950" y="3597577"/>
            <a:ext cx="3668419" cy="769441"/>
          </a:xfrm>
          <a:prstGeom prst="rect">
            <a:avLst/>
          </a:prstGeom>
          <a:noFill/>
        </p:spPr>
        <p:txBody>
          <a:bodyPr wrap="square">
            <a:spAutoFit/>
          </a:bodyPr>
          <a:lstStyle/>
          <a:p>
            <a:r>
              <a:rPr lang="en-US" altLang="zh-CN" sz="4400" dirty="0">
                <a:latin typeface="思源黑体 CN Heavy" panose="020B0A00000000000000" pitchFamily="34" charset="-122"/>
                <a:ea typeface="思源黑体 CN Heavy" panose="020B0A00000000000000" pitchFamily="34" charset="-122"/>
              </a:rPr>
              <a:t>Simulator</a:t>
            </a:r>
            <a:endParaRPr lang="zh-CN" altLang="en-US" sz="4400" dirty="0"/>
          </a:p>
        </p:txBody>
      </p:sp>
      <p:sp>
        <p:nvSpPr>
          <p:cNvPr id="6" name="文本占位符 14">
            <a:extLst>
              <a:ext uri="{FF2B5EF4-FFF2-40B4-BE49-F238E27FC236}">
                <a16:creationId xmlns:a16="http://schemas.microsoft.com/office/drawing/2014/main" id="{4EE94863-DF8E-2A58-60E1-43B6241F92A5}"/>
              </a:ext>
            </a:extLst>
          </p:cNvPr>
          <p:cNvSpPr txBox="1">
            <a:spLocks/>
          </p:cNvSpPr>
          <p:nvPr/>
        </p:nvSpPr>
        <p:spPr>
          <a:xfrm>
            <a:off x="1508621" y="5153343"/>
            <a:ext cx="1717019" cy="356111"/>
          </a:xfrm>
          <a:prstGeom prst="rect">
            <a:avLst/>
          </a:prstGeom>
        </p:spPr>
        <p:txBody>
          <a:bodyPr vert="horz" lIns="91440" tIns="45720" rIns="91440" bIns="45720" rtlCol="0">
            <a:normAutofit fontScale="92500"/>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1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200" spc="600" dirty="0">
                <a:latin typeface="思源黑体 CN Normal" panose="020B0400000000000000" pitchFamily="34" charset="-122"/>
                <a:ea typeface="思源黑体 CN Normal" panose="020B0400000000000000" pitchFamily="34" charset="-122"/>
              </a:rPr>
              <a:t>2023/05/23</a:t>
            </a:r>
            <a:endParaRPr lang="zh-CN" altLang="en-US" sz="1200" spc="6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30516189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Assemble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827240" y="1241927"/>
            <a:ext cx="3416320" cy="646331"/>
          </a:xfrm>
          <a:prstGeom prst="rect">
            <a:avLst/>
          </a:prstGeom>
          <a:noFill/>
        </p:spPr>
        <p:txBody>
          <a:bodyPr wrap="none" rtlCol="0">
            <a:spAutoFit/>
          </a:bodyPr>
          <a:lstStyle/>
          <a:p>
            <a:r>
              <a:rPr lang="zh-CN" altLang="en-US" sz="3600" spc="600" dirty="0">
                <a:solidFill>
                  <a:srgbClr val="FFFFFF"/>
                </a:solidFill>
                <a:latin typeface="思源黑体 CN Heavy" panose="020B0A00000000000000" pitchFamily="34" charset="-122"/>
                <a:ea typeface="思源黑体 CN Heavy" panose="020B0A00000000000000" pitchFamily="34" charset="-122"/>
              </a:rPr>
              <a:t>重要函数实现</a:t>
            </a:r>
          </a:p>
        </p:txBody>
      </p:sp>
      <p:sp>
        <p:nvSpPr>
          <p:cNvPr id="3" name="文本框 2">
            <a:extLst>
              <a:ext uri="{FF2B5EF4-FFF2-40B4-BE49-F238E27FC236}">
                <a16:creationId xmlns:a16="http://schemas.microsoft.com/office/drawing/2014/main" id="{22AB959E-9DED-69C5-D86F-1455AD428BB4}"/>
              </a:ext>
            </a:extLst>
          </p:cNvPr>
          <p:cNvSpPr txBox="1"/>
          <p:nvPr/>
        </p:nvSpPr>
        <p:spPr>
          <a:xfrm>
            <a:off x="827240" y="1920513"/>
            <a:ext cx="10269555" cy="3922484"/>
          </a:xfrm>
          <a:prstGeom prst="rect">
            <a:avLst/>
          </a:prstGeom>
          <a:noFill/>
        </p:spPr>
        <p:txBody>
          <a:bodyPr wrap="square">
            <a:spAutoFit/>
          </a:bodyPr>
          <a:lstStyle/>
          <a:p>
            <a:pPr>
              <a:lnSpc>
                <a:spcPct val="150000"/>
              </a:lnSpc>
            </a:pPr>
            <a:r>
              <a:rPr lang="en-US" altLang="zh-CN" sz="2800" b="1" dirty="0">
                <a:solidFill>
                  <a:srgbClr val="FFAF22"/>
                </a:solidFill>
                <a:latin typeface="Consolas" panose="020B0609020204030204" pitchFamily="49" charset="0"/>
                <a:ea typeface="思源黑体 CN Normal" panose="020B0400000000000000" pitchFamily="34" charset="-122"/>
              </a:rPr>
              <a:t>int </a:t>
            </a:r>
            <a:r>
              <a:rPr lang="en-US" altLang="zh-CN" sz="2800" b="1" dirty="0" err="1">
                <a:solidFill>
                  <a:srgbClr val="FFAF22"/>
                </a:solidFill>
                <a:latin typeface="Consolas" panose="020B0609020204030204" pitchFamily="49" charset="0"/>
                <a:ea typeface="思源黑体 CN Normal" panose="020B0400000000000000" pitchFamily="34" charset="-122"/>
              </a:rPr>
              <a:t>Iins</a:t>
            </a:r>
            <a:r>
              <a:rPr lang="en-US" altLang="zh-CN" sz="2800" b="1" dirty="0">
                <a:solidFill>
                  <a:srgbClr val="FFAF22"/>
                </a:solidFill>
                <a:latin typeface="Consolas" panose="020B0609020204030204" pitchFamily="49" charset="0"/>
                <a:ea typeface="思源黑体 CN Normal" panose="020B0400000000000000" pitchFamily="34" charset="-122"/>
              </a:rPr>
              <a:t>(string line, struct Ins*,string *c)</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函数功能：该函数根据上层函数传下来的寄存器字符串</a:t>
            </a:r>
            <a:r>
              <a:rPr lang="en-US" altLang="zh-CN" sz="2000" dirty="0">
                <a:solidFill>
                  <a:srgbClr val="FFFFFF"/>
                </a:solidFill>
                <a:latin typeface="思源黑体 CN Normal" panose="020B0400000000000000" pitchFamily="34" charset="-122"/>
                <a:ea typeface="思源黑体 CN Normal" panose="020B0400000000000000" pitchFamily="34" charset="-122"/>
              </a:rPr>
              <a:t>line</a:t>
            </a:r>
            <a:r>
              <a:rPr lang="zh-CN" altLang="en-US" sz="2000" dirty="0">
                <a:solidFill>
                  <a:srgbClr val="FFFFFF"/>
                </a:solidFill>
                <a:latin typeface="思源黑体 CN Normal" panose="020B0400000000000000" pitchFamily="34" charset="-122"/>
                <a:ea typeface="思源黑体 CN Normal" panose="020B0400000000000000" pitchFamily="34" charset="-122"/>
              </a:rPr>
              <a:t>和指令数据*</a:t>
            </a:r>
            <a:r>
              <a:rPr lang="en-US" altLang="zh-CN" sz="2000" dirty="0">
                <a:solidFill>
                  <a:srgbClr val="FFFFFF"/>
                </a:solidFill>
                <a:latin typeface="思源黑体 CN Normal" panose="020B0400000000000000" pitchFamily="34" charset="-122"/>
                <a:ea typeface="思源黑体 CN Normal" panose="020B0400000000000000" pitchFamily="34" charset="-122"/>
              </a:rPr>
              <a:t>Ins</a:t>
            </a:r>
            <a:r>
              <a:rPr lang="zh-CN" altLang="en-US" sz="2000" dirty="0">
                <a:solidFill>
                  <a:srgbClr val="FFFFFF"/>
                </a:solidFill>
                <a:latin typeface="思源黑体 CN Normal" panose="020B0400000000000000" pitchFamily="34" charset="-122"/>
                <a:ea typeface="思源黑体 CN Normal" panose="020B0400000000000000" pitchFamily="34" charset="-122"/>
              </a:rPr>
              <a:t>生成相应的机器码存储到*</a:t>
            </a:r>
            <a:r>
              <a:rPr lang="en-US" altLang="zh-CN" sz="2000" dirty="0">
                <a:solidFill>
                  <a:srgbClr val="FFFFFF"/>
                </a:solidFill>
                <a:latin typeface="思源黑体 CN Normal" panose="020B0400000000000000" pitchFamily="34" charset="-122"/>
                <a:ea typeface="思源黑体 CN Normal" panose="020B0400000000000000" pitchFamily="34" charset="-122"/>
              </a:rPr>
              <a:t>c</a:t>
            </a:r>
            <a:r>
              <a:rPr lang="zh-CN" altLang="en-US" sz="2000" dirty="0">
                <a:solidFill>
                  <a:srgbClr val="FFFFFF"/>
                </a:solidFill>
                <a:latin typeface="思源黑体 CN Normal" panose="020B0400000000000000" pitchFamily="34" charset="-122"/>
                <a:ea typeface="思源黑体 CN Normal" panose="020B0400000000000000" pitchFamily="34" charset="-122"/>
              </a:rPr>
              <a:t>中。</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函数实现分为两个步骤：</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①根据所给的寄存器字符串生成寄存器存储在</a:t>
            </a:r>
            <a:r>
              <a:rPr lang="en-US" altLang="zh-CN" sz="2000" dirty="0">
                <a:solidFill>
                  <a:srgbClr val="FFFFFF"/>
                </a:solidFill>
                <a:latin typeface="思源黑体 CN Normal" panose="020B0400000000000000" pitchFamily="34" charset="-122"/>
                <a:ea typeface="思源黑体 CN Normal" panose="020B0400000000000000" pitchFamily="34" charset="-122"/>
              </a:rPr>
              <a:t>res1</a:t>
            </a:r>
            <a:r>
              <a:rPr lang="zh-CN" altLang="en-US" sz="2000" dirty="0">
                <a:solidFill>
                  <a:srgbClr val="FFFFFF"/>
                </a:solidFill>
                <a:latin typeface="思源黑体 CN Normal" panose="020B0400000000000000" pitchFamily="34" charset="-122"/>
                <a:ea typeface="思源黑体 CN Normal" panose="020B0400000000000000" pitchFamily="34" charset="-122"/>
              </a:rPr>
              <a:t>中：</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②由于不同</a:t>
            </a:r>
            <a:r>
              <a:rPr lang="en-US" altLang="zh-CN" sz="2000" dirty="0">
                <a:solidFill>
                  <a:srgbClr val="FFFFFF"/>
                </a:solidFill>
                <a:latin typeface="思源黑体 CN Normal" panose="020B0400000000000000" pitchFamily="34" charset="-122"/>
                <a:ea typeface="思源黑体 CN Normal" panose="020B0400000000000000" pitchFamily="34" charset="-122"/>
              </a:rPr>
              <a:t>I</a:t>
            </a:r>
            <a:r>
              <a:rPr lang="zh-CN" altLang="en-US" sz="2000" dirty="0">
                <a:solidFill>
                  <a:srgbClr val="FFFFFF"/>
                </a:solidFill>
                <a:latin typeface="思源黑体 CN Normal" panose="020B0400000000000000" pitchFamily="34" charset="-122"/>
                <a:ea typeface="思源黑体 CN Normal" panose="020B0400000000000000" pitchFamily="34" charset="-122"/>
              </a:rPr>
              <a:t>型指令的格式有较大差别，故在处理第二个寄存器</a:t>
            </a:r>
            <a:r>
              <a:rPr lang="en-US" altLang="zh-CN" sz="2000" dirty="0">
                <a:solidFill>
                  <a:srgbClr val="FFFFFF"/>
                </a:solidFill>
                <a:latin typeface="思源黑体 CN Normal" panose="020B0400000000000000" pitchFamily="34" charset="-122"/>
                <a:ea typeface="思源黑体 CN Normal" panose="020B0400000000000000" pitchFamily="34" charset="-122"/>
              </a:rPr>
              <a:t>res2</a:t>
            </a:r>
            <a:r>
              <a:rPr lang="zh-CN" altLang="en-US" sz="2000" dirty="0">
                <a:solidFill>
                  <a:srgbClr val="FFFFFF"/>
                </a:solidFill>
                <a:latin typeface="思源黑体 CN Normal" panose="020B0400000000000000" pitchFamily="34" charset="-122"/>
                <a:ea typeface="思源黑体 CN Normal" panose="020B0400000000000000" pitchFamily="34" charset="-122"/>
              </a:rPr>
              <a:t>时，则需要根据指令不同分别处理。处理完</a:t>
            </a:r>
            <a:r>
              <a:rPr lang="en-US" altLang="zh-CN" sz="2000" dirty="0">
                <a:solidFill>
                  <a:srgbClr val="FFFFFF"/>
                </a:solidFill>
                <a:latin typeface="思源黑体 CN Normal" panose="020B0400000000000000" pitchFamily="34" charset="-122"/>
                <a:ea typeface="思源黑体 CN Normal" panose="020B0400000000000000" pitchFamily="34" charset="-122"/>
              </a:rPr>
              <a:t>res2</a:t>
            </a:r>
            <a:r>
              <a:rPr lang="zh-CN" altLang="en-US" sz="2000" dirty="0">
                <a:solidFill>
                  <a:srgbClr val="FFFFFF"/>
                </a:solidFill>
                <a:latin typeface="思源黑体 CN Normal" panose="020B0400000000000000" pitchFamily="34" charset="-122"/>
                <a:ea typeface="思源黑体 CN Normal" panose="020B0400000000000000" pitchFamily="34" charset="-122"/>
              </a:rPr>
              <a:t>后，再获取立即数的值。</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不同的</a:t>
            </a:r>
            <a:r>
              <a:rPr lang="en-US" altLang="zh-CN" sz="2000" dirty="0">
                <a:solidFill>
                  <a:srgbClr val="FFFFFF"/>
                </a:solidFill>
                <a:latin typeface="思源黑体 CN Normal" panose="020B0400000000000000" pitchFamily="34" charset="-122"/>
                <a:ea typeface="思源黑体 CN Normal" panose="020B0400000000000000" pitchFamily="34" charset="-122"/>
              </a:rPr>
              <a:t>I</a:t>
            </a:r>
            <a:r>
              <a:rPr lang="zh-CN" altLang="en-US" sz="2000" dirty="0">
                <a:solidFill>
                  <a:srgbClr val="FFFFFF"/>
                </a:solidFill>
                <a:latin typeface="思源黑体 CN Normal" panose="020B0400000000000000" pitchFamily="34" charset="-122"/>
                <a:ea typeface="思源黑体 CN Normal" panose="020B0400000000000000" pitchFamily="34" charset="-122"/>
              </a:rPr>
              <a:t>型指令大致可以分为</a:t>
            </a:r>
            <a:r>
              <a:rPr lang="en-US" altLang="zh-CN" sz="2000" dirty="0">
                <a:solidFill>
                  <a:srgbClr val="FFFFFF"/>
                </a:solidFill>
                <a:latin typeface="思源黑体 CN Normal" panose="020B0400000000000000" pitchFamily="34" charset="-122"/>
                <a:ea typeface="思源黑体 CN Normal" panose="020B0400000000000000" pitchFamily="34" charset="-122"/>
              </a:rPr>
              <a:t>3</a:t>
            </a:r>
            <a:r>
              <a:rPr lang="zh-CN" altLang="en-US" sz="2000" dirty="0">
                <a:solidFill>
                  <a:srgbClr val="FFFFFF"/>
                </a:solidFill>
                <a:latin typeface="思源黑体 CN Normal" panose="020B0400000000000000" pitchFamily="34" charset="-122"/>
                <a:ea typeface="思源黑体 CN Normal" panose="020B0400000000000000" pitchFamily="34" charset="-122"/>
              </a:rPr>
              <a:t>类：</a:t>
            </a:r>
            <a:r>
              <a:rPr lang="en-US" altLang="zh-CN" sz="2000" dirty="0">
                <a:solidFill>
                  <a:srgbClr val="FFFFFF"/>
                </a:solidFill>
                <a:latin typeface="思源黑体 CN Normal" panose="020B0400000000000000" pitchFamily="34" charset="-122"/>
                <a:ea typeface="思源黑体 CN Normal" panose="020B0400000000000000" pitchFamily="34" charset="-122"/>
              </a:rPr>
              <a:t>SW&amp;LW/BEQ&amp;BNE/Other</a:t>
            </a:r>
          </a:p>
        </p:txBody>
      </p:sp>
    </p:spTree>
    <p:extLst>
      <p:ext uri="{BB962C8B-B14F-4D97-AF65-F5344CB8AC3E}">
        <p14:creationId xmlns:p14="http://schemas.microsoft.com/office/powerpoint/2010/main" val="408372436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Assemble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827240" y="1241927"/>
            <a:ext cx="3416320" cy="646331"/>
          </a:xfrm>
          <a:prstGeom prst="rect">
            <a:avLst/>
          </a:prstGeom>
          <a:noFill/>
        </p:spPr>
        <p:txBody>
          <a:bodyPr wrap="none" rtlCol="0">
            <a:spAutoFit/>
          </a:bodyPr>
          <a:lstStyle/>
          <a:p>
            <a:r>
              <a:rPr lang="zh-CN" altLang="en-US" sz="3600" spc="600" dirty="0">
                <a:solidFill>
                  <a:srgbClr val="FFFFFF"/>
                </a:solidFill>
                <a:latin typeface="思源黑体 CN Heavy" panose="020B0A00000000000000" pitchFamily="34" charset="-122"/>
                <a:ea typeface="思源黑体 CN Heavy" panose="020B0A00000000000000" pitchFamily="34" charset="-122"/>
              </a:rPr>
              <a:t>重要函数实现</a:t>
            </a:r>
          </a:p>
        </p:txBody>
      </p:sp>
      <p:sp>
        <p:nvSpPr>
          <p:cNvPr id="3" name="文本框 2">
            <a:extLst>
              <a:ext uri="{FF2B5EF4-FFF2-40B4-BE49-F238E27FC236}">
                <a16:creationId xmlns:a16="http://schemas.microsoft.com/office/drawing/2014/main" id="{22AB959E-9DED-69C5-D86F-1455AD428BB4}"/>
              </a:ext>
            </a:extLst>
          </p:cNvPr>
          <p:cNvSpPr txBox="1"/>
          <p:nvPr/>
        </p:nvSpPr>
        <p:spPr>
          <a:xfrm>
            <a:off x="827240" y="1920513"/>
            <a:ext cx="10269555" cy="669414"/>
          </a:xfrm>
          <a:prstGeom prst="rect">
            <a:avLst/>
          </a:prstGeom>
          <a:noFill/>
        </p:spPr>
        <p:txBody>
          <a:bodyPr wrap="square">
            <a:spAutoFit/>
          </a:bodyPr>
          <a:lstStyle/>
          <a:p>
            <a:pPr>
              <a:lnSpc>
                <a:spcPct val="150000"/>
              </a:lnSpc>
            </a:pPr>
            <a:r>
              <a:rPr lang="en-US" altLang="zh-CN" sz="2800" b="1" dirty="0">
                <a:solidFill>
                  <a:srgbClr val="FFAF22"/>
                </a:solidFill>
                <a:latin typeface="Consolas" panose="020B0609020204030204" pitchFamily="49" charset="0"/>
                <a:ea typeface="思源黑体 CN Normal" panose="020B0400000000000000" pitchFamily="34" charset="-122"/>
              </a:rPr>
              <a:t>int </a:t>
            </a:r>
            <a:r>
              <a:rPr lang="en-US" altLang="zh-CN" sz="2800" b="1" dirty="0" err="1">
                <a:solidFill>
                  <a:srgbClr val="FFAF22"/>
                </a:solidFill>
                <a:latin typeface="Consolas" panose="020B0609020204030204" pitchFamily="49" charset="0"/>
                <a:ea typeface="思源黑体 CN Normal" panose="020B0400000000000000" pitchFamily="34" charset="-122"/>
              </a:rPr>
              <a:t>Jins</a:t>
            </a:r>
            <a:r>
              <a:rPr lang="en-US" altLang="zh-CN" sz="2800" b="1" dirty="0">
                <a:solidFill>
                  <a:srgbClr val="FFAF22"/>
                </a:solidFill>
                <a:latin typeface="Consolas" panose="020B0609020204030204" pitchFamily="49" charset="0"/>
                <a:ea typeface="思源黑体 CN Normal" panose="020B0400000000000000" pitchFamily="34" charset="-122"/>
              </a:rPr>
              <a:t>(string line, struct Ins*,string *c)</a:t>
            </a:r>
          </a:p>
        </p:txBody>
      </p:sp>
      <p:pic>
        <p:nvPicPr>
          <p:cNvPr id="2050" name="图片 35">
            <a:extLst>
              <a:ext uri="{FF2B5EF4-FFF2-40B4-BE49-F238E27FC236}">
                <a16:creationId xmlns:a16="http://schemas.microsoft.com/office/drawing/2014/main" id="{B0560298-305B-1AB9-1590-CC05FEC5F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747" y="3096404"/>
            <a:ext cx="4429433" cy="234333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A53770BC-0245-A8CE-CCF5-58905F642374}"/>
              </a:ext>
            </a:extLst>
          </p:cNvPr>
          <p:cNvSpPr txBox="1"/>
          <p:nvPr/>
        </p:nvSpPr>
        <p:spPr>
          <a:xfrm>
            <a:off x="827240" y="3096404"/>
            <a:ext cx="5460917" cy="2230675"/>
          </a:xfrm>
          <a:prstGeom prst="rect">
            <a:avLst/>
          </a:prstGeom>
          <a:noFill/>
        </p:spPr>
        <p:txBody>
          <a:bodyPr wrap="square">
            <a:spAutoFit/>
          </a:bodyPr>
          <a:lstStyle/>
          <a:p>
            <a:pPr>
              <a:lnSpc>
                <a:spcPct val="200000"/>
              </a:lnSpc>
            </a:pPr>
            <a:r>
              <a:rPr lang="zh-CN" altLang="en-US" sz="1800" dirty="0">
                <a:solidFill>
                  <a:srgbClr val="FFFFFF"/>
                </a:solidFill>
                <a:latin typeface="思源黑体 CN Normal" panose="020B0400000000000000" pitchFamily="34" charset="-122"/>
                <a:ea typeface="思源黑体 CN Normal" panose="020B0400000000000000" pitchFamily="34" charset="-122"/>
              </a:rPr>
              <a:t>函数功能：该函数根据上层函数传下来的寄存器字符串</a:t>
            </a:r>
            <a:r>
              <a:rPr lang="en-US" altLang="zh-CN" sz="1800" dirty="0">
                <a:solidFill>
                  <a:srgbClr val="FFFFFF"/>
                </a:solidFill>
                <a:latin typeface="思源黑体 CN Normal" panose="020B0400000000000000" pitchFamily="34" charset="-122"/>
                <a:ea typeface="思源黑体 CN Normal" panose="020B0400000000000000" pitchFamily="34" charset="-122"/>
              </a:rPr>
              <a:t>line</a:t>
            </a:r>
            <a:r>
              <a:rPr lang="zh-CN" altLang="en-US" sz="1800" dirty="0">
                <a:solidFill>
                  <a:srgbClr val="FFFFFF"/>
                </a:solidFill>
                <a:latin typeface="思源黑体 CN Normal" panose="020B0400000000000000" pitchFamily="34" charset="-122"/>
                <a:ea typeface="思源黑体 CN Normal" panose="020B0400000000000000" pitchFamily="34" charset="-122"/>
              </a:rPr>
              <a:t>和指令数据*</a:t>
            </a:r>
            <a:r>
              <a:rPr lang="en-US" altLang="zh-CN" sz="1800" dirty="0">
                <a:solidFill>
                  <a:srgbClr val="FFFFFF"/>
                </a:solidFill>
                <a:latin typeface="思源黑体 CN Normal" panose="020B0400000000000000" pitchFamily="34" charset="-122"/>
                <a:ea typeface="思源黑体 CN Normal" panose="020B0400000000000000" pitchFamily="34" charset="-122"/>
              </a:rPr>
              <a:t>Ins</a:t>
            </a:r>
            <a:r>
              <a:rPr lang="zh-CN" altLang="en-US" sz="1800" dirty="0">
                <a:solidFill>
                  <a:srgbClr val="FFFFFF"/>
                </a:solidFill>
                <a:latin typeface="思源黑体 CN Normal" panose="020B0400000000000000" pitchFamily="34" charset="-122"/>
                <a:ea typeface="思源黑体 CN Normal" panose="020B0400000000000000" pitchFamily="34" charset="-122"/>
              </a:rPr>
              <a:t>生成相应的机器码存储到*</a:t>
            </a:r>
            <a:r>
              <a:rPr lang="en-US" altLang="zh-CN" sz="1800" dirty="0">
                <a:solidFill>
                  <a:srgbClr val="FFFFFF"/>
                </a:solidFill>
                <a:latin typeface="思源黑体 CN Normal" panose="020B0400000000000000" pitchFamily="34" charset="-122"/>
                <a:ea typeface="思源黑体 CN Normal" panose="020B0400000000000000" pitchFamily="34" charset="-122"/>
              </a:rPr>
              <a:t>c</a:t>
            </a:r>
            <a:r>
              <a:rPr lang="zh-CN" altLang="en-US" sz="1800" dirty="0">
                <a:solidFill>
                  <a:srgbClr val="FFFFFF"/>
                </a:solidFill>
                <a:latin typeface="思源黑体 CN Normal" panose="020B0400000000000000" pitchFamily="34" charset="-122"/>
                <a:ea typeface="思源黑体 CN Normal" panose="020B0400000000000000" pitchFamily="34" charset="-122"/>
              </a:rPr>
              <a:t>中。</a:t>
            </a:r>
          </a:p>
          <a:p>
            <a:pPr>
              <a:lnSpc>
                <a:spcPct val="200000"/>
              </a:lnSpc>
            </a:pPr>
            <a:r>
              <a:rPr lang="zh-CN" altLang="en-US" sz="1800" dirty="0">
                <a:solidFill>
                  <a:srgbClr val="FFFFFF"/>
                </a:solidFill>
                <a:latin typeface="思源黑体 CN Normal" panose="020B0400000000000000" pitchFamily="34" charset="-122"/>
                <a:ea typeface="思源黑体 CN Normal" panose="020B0400000000000000" pitchFamily="34" charset="-122"/>
              </a:rPr>
              <a:t>该函数较为简单，只需要根据立即数和函数功能码直接生成机器码即可。</a:t>
            </a:r>
          </a:p>
        </p:txBody>
      </p:sp>
    </p:spTree>
    <p:extLst>
      <p:ext uri="{BB962C8B-B14F-4D97-AF65-F5344CB8AC3E}">
        <p14:creationId xmlns:p14="http://schemas.microsoft.com/office/powerpoint/2010/main" val="1386830854"/>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 空心 2">
            <a:extLst>
              <a:ext uri="{FF2B5EF4-FFF2-40B4-BE49-F238E27FC236}">
                <a16:creationId xmlns:a16="http://schemas.microsoft.com/office/drawing/2014/main" id="{55060DD7-82F1-4E00-982A-884EE6CE78E5}"/>
              </a:ext>
            </a:extLst>
          </p:cNvPr>
          <p:cNvSpPr/>
          <p:nvPr/>
        </p:nvSpPr>
        <p:spPr>
          <a:xfrm>
            <a:off x="6237605" y="1385497"/>
            <a:ext cx="4407535" cy="4407535"/>
          </a:xfrm>
          <a:prstGeom prst="donut">
            <a:avLst>
              <a:gd name="adj" fmla="val 11888"/>
            </a:avLst>
          </a:prstGeom>
          <a:blipFill>
            <a:blip r:embed="rId2">
              <a:duotone>
                <a:schemeClr val="accent6">
                  <a:shade val="45000"/>
                  <a:satMod val="135000"/>
                </a:schemeClr>
                <a:prstClr val="white"/>
              </a:duotone>
            </a:blip>
            <a:stretch>
              <a:fillRect l="-25072" r="-24928"/>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Autofit/>
          </a:bodyPr>
          <a:lstStyle/>
          <a:p>
            <a:pPr lvl="0" algn="ctr"/>
            <a:endParaRPr/>
          </a:p>
        </p:txBody>
      </p:sp>
      <p:sp>
        <p:nvSpPr>
          <p:cNvPr id="4" name="文本框 3">
            <a:extLst>
              <a:ext uri="{FF2B5EF4-FFF2-40B4-BE49-F238E27FC236}">
                <a16:creationId xmlns:a16="http://schemas.microsoft.com/office/drawing/2014/main" id="{EA910DAD-28BE-486C-9F77-104D953A211D}"/>
              </a:ext>
            </a:extLst>
          </p:cNvPr>
          <p:cNvSpPr txBox="1"/>
          <p:nvPr/>
        </p:nvSpPr>
        <p:spPr>
          <a:xfrm>
            <a:off x="933810" y="2497949"/>
            <a:ext cx="5208093" cy="852162"/>
          </a:xfrm>
          <a:prstGeom prst="rect">
            <a:avLst/>
          </a:prstGeom>
          <a:noFill/>
          <a:ln>
            <a:noFill/>
          </a:ln>
        </p:spPr>
        <p:txBody>
          <a:bodyPr wrap="square" lIns="91440" tIns="45720" rIns="91440" bIns="45720" anchor="b" anchorCtr="0">
            <a:noAutofit/>
          </a:bodyPr>
          <a:lstStyle/>
          <a:p>
            <a:pPr>
              <a:buSzPct val="25000"/>
            </a:pPr>
            <a:r>
              <a:rPr lang="en-US" altLang="zh-CN" sz="6000" b="1" dirty="0">
                <a:solidFill>
                  <a:schemeClr val="accent3"/>
                </a:solidFill>
                <a:latin typeface="思源黑体 CN Heavy" panose="020B0A00000000000000" pitchFamily="34" charset="-122"/>
                <a:ea typeface="思源黑体 CN Heavy" panose="020B0A00000000000000" pitchFamily="34" charset="-122"/>
              </a:rPr>
              <a:t>Disassemble</a:t>
            </a:r>
            <a:endParaRPr lang="en-US" sz="6000" b="1" dirty="0">
              <a:solidFill>
                <a:schemeClr val="accent3"/>
              </a:solidFill>
              <a:latin typeface="思源黑体 CN Heavy" panose="020B0A00000000000000" pitchFamily="34" charset="-122"/>
              <a:ea typeface="思源黑体 CN Heavy" panose="020B0A00000000000000" pitchFamily="34" charset="-122"/>
            </a:endParaRPr>
          </a:p>
        </p:txBody>
      </p:sp>
      <p:sp>
        <p:nvSpPr>
          <p:cNvPr id="5" name="文本框 4">
            <a:extLst>
              <a:ext uri="{FF2B5EF4-FFF2-40B4-BE49-F238E27FC236}">
                <a16:creationId xmlns:a16="http://schemas.microsoft.com/office/drawing/2014/main" id="{DC50C569-4AD5-43C7-8CDD-A2938741D188}"/>
              </a:ext>
            </a:extLst>
          </p:cNvPr>
          <p:cNvSpPr txBox="1"/>
          <p:nvPr/>
        </p:nvSpPr>
        <p:spPr>
          <a:xfrm>
            <a:off x="933811" y="3683146"/>
            <a:ext cx="1583544" cy="685235"/>
          </a:xfrm>
          <a:prstGeom prst="rect">
            <a:avLst/>
          </a:prstGeom>
          <a:noFill/>
          <a:ln>
            <a:noFill/>
          </a:ln>
        </p:spPr>
        <p:txBody>
          <a:bodyPr wrap="square" lIns="91440" tIns="45720" rIns="91440" bIns="45720" anchor="ctr" anchorCtr="0">
            <a:normAutofit/>
          </a:bodyPr>
          <a:lstStyle/>
          <a:p>
            <a:pPr>
              <a:lnSpc>
                <a:spcPct val="150000"/>
              </a:lnSpc>
              <a:buSzPct val="25000"/>
            </a:pPr>
            <a:r>
              <a:rPr lang="en-US" sz="2800" dirty="0">
                <a:solidFill>
                  <a:schemeClr val="bg2"/>
                </a:solidFill>
                <a:latin typeface="思源黑体 CN Heavy" panose="020B0A00000000000000" pitchFamily="34" charset="-122"/>
                <a:ea typeface="思源黑体 CN Heavy" panose="020B0A00000000000000" pitchFamily="34" charset="-122"/>
              </a:rPr>
              <a:t>Part 2</a:t>
            </a:r>
          </a:p>
        </p:txBody>
      </p:sp>
      <p:sp>
        <p:nvSpPr>
          <p:cNvPr id="7" name="矩形 6">
            <a:extLst>
              <a:ext uri="{FF2B5EF4-FFF2-40B4-BE49-F238E27FC236}">
                <a16:creationId xmlns:a16="http://schemas.microsoft.com/office/drawing/2014/main" id="{71C97B6A-2394-40CB-8F34-0098E6FED007}"/>
              </a:ext>
            </a:extLst>
          </p:cNvPr>
          <p:cNvSpPr/>
          <p:nvPr/>
        </p:nvSpPr>
        <p:spPr bwMode="auto">
          <a:xfrm>
            <a:off x="1030136" y="3493433"/>
            <a:ext cx="404813" cy="57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endParaRPr>
          </a:p>
        </p:txBody>
      </p:sp>
      <p:sp>
        <p:nvSpPr>
          <p:cNvPr id="2" name="标题 1">
            <a:extLst>
              <a:ext uri="{FF2B5EF4-FFF2-40B4-BE49-F238E27FC236}">
                <a16:creationId xmlns:a16="http://schemas.microsoft.com/office/drawing/2014/main" id="{E9E878F7-A5A8-404D-8A14-ECA0E5EDA8B3}"/>
              </a:ext>
            </a:extLst>
          </p:cNvPr>
          <p:cNvSpPr>
            <a:spLocks noGrp="1"/>
          </p:cNvSpPr>
          <p:nvPr>
            <p:ph type="title"/>
          </p:nvPr>
        </p:nvSpPr>
        <p:spPr>
          <a:xfrm>
            <a:off x="739105" y="162297"/>
            <a:ext cx="10850563" cy="1028699"/>
          </a:xfrm>
        </p:spPr>
        <p:txBody>
          <a:bodyPr/>
          <a:lstStyle/>
          <a:p>
            <a:r>
              <a:rPr lang="zh-CN" altLang="en-US" dirty="0">
                <a:solidFill>
                  <a:schemeClr val="tx1"/>
                </a:solidFill>
              </a:rPr>
              <a:t>实 现 原 理  </a:t>
            </a:r>
            <a:r>
              <a:rPr lang="en-US" altLang="zh-CN" dirty="0">
                <a:solidFill>
                  <a:schemeClr val="tx1"/>
                </a:solidFill>
              </a:rPr>
              <a:t>/</a:t>
            </a:r>
            <a:endParaRPr lang="zh-CN" altLang="en-US" dirty="0">
              <a:solidFill>
                <a:schemeClr val="tx1"/>
              </a:solidFill>
            </a:endParaRPr>
          </a:p>
        </p:txBody>
      </p:sp>
      <p:sp>
        <p:nvSpPr>
          <p:cNvPr id="9" name="椭圆 8">
            <a:extLst>
              <a:ext uri="{FF2B5EF4-FFF2-40B4-BE49-F238E27FC236}">
                <a16:creationId xmlns:a16="http://schemas.microsoft.com/office/drawing/2014/main" id="{185FC000-E9E3-4DFB-A04D-89F7F053216C}"/>
              </a:ext>
            </a:extLst>
          </p:cNvPr>
          <p:cNvSpPr/>
          <p:nvPr/>
        </p:nvSpPr>
        <p:spPr>
          <a:xfrm>
            <a:off x="6330197" y="1309791"/>
            <a:ext cx="1438298" cy="1438415"/>
          </a:xfrm>
          <a:prstGeom prst="ellipse">
            <a:avLst/>
          </a:prstGeom>
          <a:solidFill>
            <a:schemeClr val="accent2"/>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rmAutofit/>
          </a:bodyPr>
          <a:lstStyle/>
          <a:p>
            <a:pPr lvl="0" algn="ctr"/>
            <a:endParaRPr lang="en-US" altLang="zh-CN" sz="1600" b="1" dirty="0">
              <a:solidFill>
                <a:srgbClr val="BC3649"/>
              </a:solidFill>
            </a:endParaRPr>
          </a:p>
        </p:txBody>
      </p:sp>
      <p:sp>
        <p:nvSpPr>
          <p:cNvPr id="10" name="椭圆 9">
            <a:extLst>
              <a:ext uri="{FF2B5EF4-FFF2-40B4-BE49-F238E27FC236}">
                <a16:creationId xmlns:a16="http://schemas.microsoft.com/office/drawing/2014/main" id="{A382D39F-AF1C-4614-AA6E-7DFACEF8EDB9}"/>
              </a:ext>
            </a:extLst>
          </p:cNvPr>
          <p:cNvSpPr/>
          <p:nvPr/>
        </p:nvSpPr>
        <p:spPr>
          <a:xfrm>
            <a:off x="6047797" y="2205685"/>
            <a:ext cx="718287" cy="718345"/>
          </a:xfrm>
          <a:prstGeom prst="ellipse">
            <a:avLst/>
          </a:prstGeom>
          <a:solidFill>
            <a:schemeClr val="bg2">
              <a:alpha val="55000"/>
            </a:schemeClr>
          </a:solidFill>
          <a:ln w="19050">
            <a:noFill/>
            <a:round/>
          </a:ln>
        </p:spPr>
        <p:txBody>
          <a:bodyPr vert="horz" wrap="none" lIns="91440" tIns="45720" rIns="91440" bIns="45720" numCol="1" spcCol="0" rtlCol="0" fromWordArt="0" anchor="ctr" anchorCtr="1" forceAA="0" compatLnSpc="1">
            <a:noAutofit/>
          </a:bodyPr>
          <a:lstStyle/>
          <a:p>
            <a:pPr lvl="0" algn="ctr"/>
            <a:endParaRPr lang="zh-CN" altLang="en-US" sz="1200" b="1" dirty="0"/>
          </a:p>
        </p:txBody>
      </p:sp>
    </p:spTree>
    <p:extLst>
      <p:ext uri="{BB962C8B-B14F-4D97-AF65-F5344CB8AC3E}">
        <p14:creationId xmlns:p14="http://schemas.microsoft.com/office/powerpoint/2010/main" val="2836488286"/>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Disassemble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740397" y="848582"/>
            <a:ext cx="1800493" cy="646331"/>
          </a:xfrm>
          <a:prstGeom prst="rect">
            <a:avLst/>
          </a:prstGeom>
          <a:noFill/>
        </p:spPr>
        <p:txBody>
          <a:bodyPr wrap="none" rtlCol="0">
            <a:spAutoFit/>
          </a:bodyPr>
          <a:lstStyle/>
          <a:p>
            <a:r>
              <a:rPr lang="zh-CN" altLang="en-US" sz="3600" spc="600" dirty="0">
                <a:solidFill>
                  <a:srgbClr val="FFFFFF"/>
                </a:solidFill>
                <a:latin typeface="思源黑体 CN Heavy" panose="020B0A00000000000000" pitchFamily="34" charset="-122"/>
                <a:ea typeface="思源黑体 CN Heavy" panose="020B0A00000000000000" pitchFamily="34" charset="-122"/>
              </a:rPr>
              <a:t>类定义</a:t>
            </a:r>
          </a:p>
        </p:txBody>
      </p:sp>
      <p:sp>
        <p:nvSpPr>
          <p:cNvPr id="4" name="文本框 3">
            <a:extLst>
              <a:ext uri="{FF2B5EF4-FFF2-40B4-BE49-F238E27FC236}">
                <a16:creationId xmlns:a16="http://schemas.microsoft.com/office/drawing/2014/main" id="{A53770BC-0245-A8CE-CCF5-58905F642374}"/>
              </a:ext>
            </a:extLst>
          </p:cNvPr>
          <p:cNvSpPr txBox="1"/>
          <p:nvPr/>
        </p:nvSpPr>
        <p:spPr>
          <a:xfrm>
            <a:off x="827240" y="1568998"/>
            <a:ext cx="5098481" cy="4893647"/>
          </a:xfrm>
          <a:prstGeom prst="rect">
            <a:avLst/>
          </a:prstGeom>
          <a:noFill/>
        </p:spPr>
        <p:txBody>
          <a:bodyPr wrap="square">
            <a:spAutoFit/>
          </a:bodyPr>
          <a:lstStyle/>
          <a:p>
            <a:r>
              <a:rPr lang="en-US" altLang="zh-CN" sz="1200" dirty="0">
                <a:solidFill>
                  <a:srgbClr val="FFFFFF"/>
                </a:solidFill>
                <a:latin typeface="Consolas" panose="020B0609020204030204" pitchFamily="49" charset="0"/>
                <a:ea typeface="思源黑体 CN Normal" panose="020B0400000000000000" pitchFamily="34" charset="-122"/>
              </a:rPr>
              <a:t>class Disassembler</a:t>
            </a:r>
          </a:p>
          <a:p>
            <a:r>
              <a:rPr lang="en-US" altLang="zh-CN" sz="1200" dirty="0">
                <a:solidFill>
                  <a:srgbClr val="FFFFFF"/>
                </a:solidFill>
                <a:latin typeface="Consolas" panose="020B0609020204030204" pitchFamily="49" charset="0"/>
                <a:ea typeface="思源黑体 CN Normal" panose="020B0400000000000000" pitchFamily="34" charset="-122"/>
              </a:rPr>
              <a:t>{</a:t>
            </a:r>
          </a:p>
          <a:p>
            <a:r>
              <a:rPr lang="en-US" altLang="zh-CN" sz="1200" dirty="0">
                <a:solidFill>
                  <a:srgbClr val="FFFFFF"/>
                </a:solidFill>
                <a:latin typeface="Consolas" panose="020B0609020204030204" pitchFamily="49" charset="0"/>
                <a:ea typeface="思源黑体 CN Normal" panose="020B0400000000000000" pitchFamily="34" charset="-122"/>
              </a:rPr>
              <a:t>public:</a:t>
            </a:r>
          </a:p>
          <a:p>
            <a:r>
              <a:rPr lang="en-US" altLang="zh-CN" sz="1200" dirty="0">
                <a:solidFill>
                  <a:srgbClr val="FFFFFF"/>
                </a:solidFill>
                <a:latin typeface="Consolas" panose="020B0609020204030204" pitchFamily="49" charset="0"/>
                <a:ea typeface="思源黑体 CN Normal" panose="020B0400000000000000" pitchFamily="34" charset="-122"/>
              </a:rPr>
              <a:t>    void input(string instruction);</a:t>
            </a:r>
          </a:p>
          <a:p>
            <a:r>
              <a:rPr lang="en-US" altLang="zh-CN" sz="1200" dirty="0">
                <a:solidFill>
                  <a:srgbClr val="FFFFFF"/>
                </a:solidFill>
                <a:latin typeface="Consolas" panose="020B0609020204030204" pitchFamily="49" charset="0"/>
                <a:ea typeface="思源黑体 CN Normal" panose="020B0400000000000000" pitchFamily="34" charset="-122"/>
              </a:rPr>
              <a:t>    string output();</a:t>
            </a:r>
          </a:p>
          <a:p>
            <a:r>
              <a:rPr lang="en-US" altLang="zh-CN" sz="1200" dirty="0">
                <a:solidFill>
                  <a:srgbClr val="FFFFFF"/>
                </a:solidFill>
                <a:latin typeface="Consolas" panose="020B0609020204030204" pitchFamily="49" charset="0"/>
                <a:ea typeface="思源黑体 CN Normal" panose="020B0400000000000000" pitchFamily="34" charset="-122"/>
              </a:rPr>
              <a:t>    void trans();</a:t>
            </a:r>
          </a:p>
          <a:p>
            <a:endParaRPr lang="en-US" altLang="zh-CN" sz="1200" dirty="0">
              <a:solidFill>
                <a:srgbClr val="FFFFFF"/>
              </a:solidFill>
              <a:latin typeface="Consolas" panose="020B0609020204030204" pitchFamily="49" charset="0"/>
              <a:ea typeface="思源黑体 CN Normal" panose="020B0400000000000000" pitchFamily="34" charset="-122"/>
            </a:endParaRP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get_type</a:t>
            </a:r>
            <a:r>
              <a:rPr lang="en-US" altLang="zh-CN" sz="1200" dirty="0">
                <a:solidFill>
                  <a:srgbClr val="FFFFFF"/>
                </a:solidFill>
                <a:latin typeface="Consolas" panose="020B0609020204030204" pitchFamily="49" charset="0"/>
                <a:ea typeface="思源黑体 CN Normal" panose="020B0400000000000000" pitchFamily="34" charset="-122"/>
              </a:rPr>
              <a:t>();</a:t>
            </a: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return_regis</a:t>
            </a:r>
            <a:r>
              <a:rPr lang="en-US" altLang="zh-CN" sz="1200" dirty="0">
                <a:solidFill>
                  <a:srgbClr val="FFFFFF"/>
                </a:solidFill>
                <a:latin typeface="Consolas" panose="020B0609020204030204" pitchFamily="49" charset="0"/>
                <a:ea typeface="思源黑体 CN Normal" panose="020B0400000000000000" pitchFamily="34" charset="-122"/>
              </a:rPr>
              <a:t>(string code);</a:t>
            </a: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trans_rtype</a:t>
            </a:r>
            <a:r>
              <a:rPr lang="en-US" altLang="zh-CN" sz="1200" dirty="0">
                <a:solidFill>
                  <a:srgbClr val="FFFFFF"/>
                </a:solidFill>
                <a:latin typeface="Consolas" panose="020B0609020204030204" pitchFamily="49" charset="0"/>
                <a:ea typeface="思源黑体 CN Normal" panose="020B0400000000000000" pitchFamily="34" charset="-122"/>
              </a:rPr>
              <a:t>();</a:t>
            </a: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trans_itype</a:t>
            </a:r>
            <a:r>
              <a:rPr lang="en-US" altLang="zh-CN" sz="1200" dirty="0">
                <a:solidFill>
                  <a:srgbClr val="FFFFFF"/>
                </a:solidFill>
                <a:latin typeface="Consolas" panose="020B0609020204030204" pitchFamily="49" charset="0"/>
                <a:ea typeface="思源黑体 CN Normal" panose="020B0400000000000000" pitchFamily="34" charset="-122"/>
              </a:rPr>
              <a:t>();</a:t>
            </a: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trans_jtype</a:t>
            </a:r>
            <a:r>
              <a:rPr lang="en-US" altLang="zh-CN" sz="1200" dirty="0">
                <a:solidFill>
                  <a:srgbClr val="FFFFFF"/>
                </a:solidFill>
                <a:latin typeface="Consolas" panose="020B0609020204030204" pitchFamily="49" charset="0"/>
                <a:ea typeface="思源黑体 CN Normal" panose="020B0400000000000000" pitchFamily="34" charset="-122"/>
              </a:rPr>
              <a:t>();</a:t>
            </a:r>
          </a:p>
          <a:p>
            <a:r>
              <a:rPr lang="en-US" altLang="zh-CN" sz="1200" dirty="0">
                <a:solidFill>
                  <a:srgbClr val="FFFFFF"/>
                </a:solidFill>
                <a:latin typeface="Consolas" panose="020B0609020204030204" pitchFamily="49" charset="0"/>
                <a:ea typeface="思源黑体 CN Normal" panose="020B0400000000000000" pitchFamily="34" charset="-122"/>
              </a:rPr>
              <a:t>    string uint32_to_binary_string(unsigned int x);</a:t>
            </a: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binary_string_to_int_string</a:t>
            </a:r>
            <a:r>
              <a:rPr lang="en-US" altLang="zh-CN" sz="1200" dirty="0">
                <a:solidFill>
                  <a:srgbClr val="FFFFFF"/>
                </a:solidFill>
                <a:latin typeface="Consolas" panose="020B0609020204030204" pitchFamily="49" charset="0"/>
                <a:ea typeface="思源黑体 CN Normal" panose="020B0400000000000000" pitchFamily="34" charset="-122"/>
              </a:rPr>
              <a:t>(string x);</a:t>
            </a: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get_immediate_with_sign</a:t>
            </a:r>
            <a:r>
              <a:rPr lang="en-US" altLang="zh-CN" sz="1200" dirty="0">
                <a:solidFill>
                  <a:srgbClr val="FFFFFF"/>
                </a:solidFill>
                <a:latin typeface="Consolas" panose="020B0609020204030204" pitchFamily="49" charset="0"/>
                <a:ea typeface="思源黑体 CN Normal" panose="020B0400000000000000" pitchFamily="34" charset="-122"/>
              </a:rPr>
              <a:t>(string immediate);</a:t>
            </a:r>
          </a:p>
          <a:p>
            <a:r>
              <a:rPr lang="en-US" altLang="zh-CN" sz="1200" dirty="0">
                <a:solidFill>
                  <a:srgbClr val="FFFFFF"/>
                </a:solidFill>
                <a:latin typeface="Consolas" panose="020B0609020204030204" pitchFamily="49" charset="0"/>
                <a:ea typeface="思源黑体 CN Normal" panose="020B0400000000000000" pitchFamily="34" charset="-122"/>
              </a:rPr>
              <a:t>private:</a:t>
            </a:r>
          </a:p>
          <a:p>
            <a:r>
              <a:rPr lang="en-US" altLang="zh-CN" sz="1200" dirty="0">
                <a:solidFill>
                  <a:srgbClr val="FFFFFF"/>
                </a:solidFill>
                <a:latin typeface="Consolas" panose="020B0609020204030204" pitchFamily="49" charset="0"/>
                <a:ea typeface="思源黑体 CN Normal" panose="020B0400000000000000" pitchFamily="34" charset="-122"/>
              </a:rPr>
              <a:t>    //unsigned int </a:t>
            </a:r>
            <a:r>
              <a:rPr lang="en-US" altLang="zh-CN" sz="1200" dirty="0" err="1">
                <a:solidFill>
                  <a:srgbClr val="FFFFFF"/>
                </a:solidFill>
                <a:latin typeface="Consolas" panose="020B0609020204030204" pitchFamily="49" charset="0"/>
                <a:ea typeface="思源黑体 CN Normal" panose="020B0400000000000000" pitchFamily="34" charset="-122"/>
              </a:rPr>
              <a:t>u_instruction</a:t>
            </a:r>
            <a:r>
              <a:rPr lang="en-US" altLang="zh-CN" sz="1200" dirty="0">
                <a:solidFill>
                  <a:srgbClr val="FFFFFF"/>
                </a:solidFill>
                <a:latin typeface="Consolas" panose="020B0609020204030204" pitchFamily="49" charset="0"/>
                <a:ea typeface="思源黑体 CN Normal" panose="020B0400000000000000" pitchFamily="34" charset="-122"/>
              </a:rPr>
              <a:t>;</a:t>
            </a: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s_instruction</a:t>
            </a:r>
            <a:r>
              <a:rPr lang="en-US" altLang="zh-CN" sz="1200" dirty="0">
                <a:solidFill>
                  <a:srgbClr val="FFFFFF"/>
                </a:solidFill>
                <a:latin typeface="Consolas" panose="020B0609020204030204" pitchFamily="49" charset="0"/>
                <a:ea typeface="思源黑体 CN Normal" panose="020B0400000000000000" pitchFamily="34" charset="-122"/>
              </a:rPr>
              <a:t>;</a:t>
            </a: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s_type</a:t>
            </a:r>
            <a:r>
              <a:rPr lang="en-US" altLang="zh-CN" sz="1200" dirty="0">
                <a:solidFill>
                  <a:srgbClr val="FFFFFF"/>
                </a:solidFill>
                <a:latin typeface="Consolas" panose="020B0609020204030204" pitchFamily="49" charset="0"/>
                <a:ea typeface="思源黑体 CN Normal" panose="020B0400000000000000" pitchFamily="34" charset="-122"/>
              </a:rPr>
              <a:t>;</a:t>
            </a:r>
          </a:p>
          <a:p>
            <a:r>
              <a:rPr lang="en-US" altLang="zh-CN" sz="1200" dirty="0">
                <a:solidFill>
                  <a:srgbClr val="FFFFFF"/>
                </a:solidFill>
                <a:latin typeface="Consolas" panose="020B0609020204030204" pitchFamily="49" charset="0"/>
                <a:ea typeface="思源黑体 CN Normal" panose="020B0400000000000000" pitchFamily="34" charset="-122"/>
              </a:rPr>
              <a:t>    string final;</a:t>
            </a:r>
          </a:p>
          <a:p>
            <a:r>
              <a:rPr lang="en-US" altLang="zh-CN" sz="1200" dirty="0">
                <a:solidFill>
                  <a:srgbClr val="FFFFFF"/>
                </a:solidFill>
                <a:latin typeface="Consolas" panose="020B0609020204030204" pitchFamily="49" charset="0"/>
                <a:ea typeface="思源黑体 CN Normal" panose="020B0400000000000000" pitchFamily="34" charset="-122"/>
              </a:rPr>
              <a:t>    string </a:t>
            </a:r>
            <a:r>
              <a:rPr lang="en-US" altLang="zh-CN" sz="1200" dirty="0" err="1">
                <a:solidFill>
                  <a:srgbClr val="FFFFFF"/>
                </a:solidFill>
                <a:latin typeface="Consolas" panose="020B0609020204030204" pitchFamily="49" charset="0"/>
                <a:ea typeface="思源黑体 CN Normal" panose="020B0400000000000000" pitchFamily="34" charset="-122"/>
              </a:rPr>
              <a:t>regis</a:t>
            </a:r>
            <a:r>
              <a:rPr lang="en-US" altLang="zh-CN" sz="1200" dirty="0">
                <a:solidFill>
                  <a:srgbClr val="FFFFFF"/>
                </a:solidFill>
                <a:latin typeface="Consolas" panose="020B0609020204030204" pitchFamily="49" charset="0"/>
                <a:ea typeface="思源黑体 CN Normal" panose="020B0400000000000000" pitchFamily="34" charset="-122"/>
              </a:rPr>
              <a:t>[32] = {</a:t>
            </a:r>
          </a:p>
          <a:p>
            <a:r>
              <a:rPr lang="en-US" altLang="zh-CN" sz="1200" dirty="0">
                <a:solidFill>
                  <a:srgbClr val="FFFFFF"/>
                </a:solidFill>
                <a:latin typeface="Consolas" panose="020B0609020204030204" pitchFamily="49" charset="0"/>
                <a:ea typeface="思源黑体 CN Normal" panose="020B0400000000000000" pitchFamily="34" charset="-122"/>
              </a:rPr>
              <a:t>        "$zero","$at","$v0","$v1",</a:t>
            </a:r>
          </a:p>
          <a:p>
            <a:r>
              <a:rPr lang="en-US" altLang="zh-CN" sz="1200" dirty="0">
                <a:solidFill>
                  <a:srgbClr val="FFFFFF"/>
                </a:solidFill>
                <a:latin typeface="Consolas" panose="020B0609020204030204" pitchFamily="49" charset="0"/>
                <a:ea typeface="思源黑体 CN Normal" panose="020B0400000000000000" pitchFamily="34" charset="-122"/>
              </a:rPr>
              <a:t>         "$a0","$a1","$a2","$a3",</a:t>
            </a:r>
          </a:p>
          <a:p>
            <a:r>
              <a:rPr lang="en-US" altLang="zh-CN" sz="1200" dirty="0">
                <a:solidFill>
                  <a:srgbClr val="FFFFFF"/>
                </a:solidFill>
                <a:latin typeface="Consolas" panose="020B0609020204030204" pitchFamily="49" charset="0"/>
                <a:ea typeface="思源黑体 CN Normal" panose="020B0400000000000000" pitchFamily="34" charset="-122"/>
              </a:rPr>
              <a:t>         "$t0","$t1","$t2","$t3",</a:t>
            </a:r>
          </a:p>
          <a:p>
            <a:r>
              <a:rPr lang="en-US" altLang="zh-CN" sz="1200" dirty="0">
                <a:solidFill>
                  <a:srgbClr val="FFFFFF"/>
                </a:solidFill>
                <a:latin typeface="Consolas" panose="020B0609020204030204" pitchFamily="49" charset="0"/>
                <a:ea typeface="思源黑体 CN Normal" panose="020B0400000000000000" pitchFamily="34" charset="-122"/>
              </a:rPr>
              <a:t>         "$t4","$t5","$t6","$t7",</a:t>
            </a:r>
          </a:p>
          <a:p>
            <a:r>
              <a:rPr lang="en-US" altLang="zh-CN" sz="1200" dirty="0">
                <a:solidFill>
                  <a:srgbClr val="FFFFFF"/>
                </a:solidFill>
                <a:latin typeface="Consolas" panose="020B0609020204030204" pitchFamily="49" charset="0"/>
                <a:ea typeface="思源黑体 CN Normal" panose="020B0400000000000000" pitchFamily="34" charset="-122"/>
              </a:rPr>
              <a:t>         "$s0","$s1","$s2","$s3",</a:t>
            </a:r>
          </a:p>
        </p:txBody>
      </p:sp>
      <p:sp>
        <p:nvSpPr>
          <p:cNvPr id="5" name="文本框 4">
            <a:extLst>
              <a:ext uri="{FF2B5EF4-FFF2-40B4-BE49-F238E27FC236}">
                <a16:creationId xmlns:a16="http://schemas.microsoft.com/office/drawing/2014/main" id="{3D6EC6C7-5414-31C1-1DB9-FBA65E93E075}"/>
              </a:ext>
            </a:extLst>
          </p:cNvPr>
          <p:cNvSpPr txBox="1"/>
          <p:nvPr/>
        </p:nvSpPr>
        <p:spPr>
          <a:xfrm>
            <a:off x="5580953" y="1568998"/>
            <a:ext cx="6096850" cy="4154984"/>
          </a:xfrm>
          <a:prstGeom prst="rect">
            <a:avLst/>
          </a:prstGeom>
          <a:noFill/>
        </p:spPr>
        <p:txBody>
          <a:bodyPr wrap="square">
            <a:spAutoFit/>
          </a:bodyPr>
          <a:lstStyle/>
          <a:p>
            <a:r>
              <a:rPr lang="en-US" altLang="zh-CN" sz="1200" dirty="0">
                <a:solidFill>
                  <a:srgbClr val="FFFFFF"/>
                </a:solidFill>
                <a:latin typeface="Consolas" panose="020B0609020204030204" pitchFamily="49" charset="0"/>
                <a:ea typeface="思源黑体 CN Normal" panose="020B0400000000000000" pitchFamily="34" charset="-122"/>
              </a:rPr>
              <a:t> "$s4","$s5","$s6","$s7",</a:t>
            </a:r>
          </a:p>
          <a:p>
            <a:r>
              <a:rPr lang="en-US" altLang="zh-CN" sz="1200" dirty="0">
                <a:solidFill>
                  <a:srgbClr val="FFFFFF"/>
                </a:solidFill>
                <a:latin typeface="Consolas" panose="020B0609020204030204" pitchFamily="49" charset="0"/>
                <a:ea typeface="思源黑体 CN Normal" panose="020B0400000000000000" pitchFamily="34" charset="-122"/>
              </a:rPr>
              <a:t>         "$t8","$t9","$k0","$k1",</a:t>
            </a:r>
          </a:p>
          <a:p>
            <a:r>
              <a:rPr lang="en-US" altLang="zh-CN" sz="1200" dirty="0">
                <a:solidFill>
                  <a:srgbClr val="FFFFFF"/>
                </a:solidFill>
                <a:latin typeface="Consolas" panose="020B0609020204030204" pitchFamily="49" charset="0"/>
                <a:ea typeface="思源黑体 CN Normal" panose="020B0400000000000000" pitchFamily="34" charset="-122"/>
              </a:rPr>
              <a:t>         "$</a:t>
            </a:r>
            <a:r>
              <a:rPr lang="en-US" altLang="zh-CN" sz="1200" dirty="0" err="1">
                <a:solidFill>
                  <a:srgbClr val="FFFFFF"/>
                </a:solidFill>
                <a:latin typeface="Consolas" panose="020B0609020204030204" pitchFamily="49" charset="0"/>
                <a:ea typeface="思源黑体 CN Normal" panose="020B0400000000000000" pitchFamily="34" charset="-122"/>
              </a:rPr>
              <a:t>gp</a:t>
            </a:r>
            <a:r>
              <a:rPr lang="en-US" altLang="zh-CN" sz="1200" dirty="0">
                <a:solidFill>
                  <a:srgbClr val="FFFFFF"/>
                </a:solidFill>
                <a:latin typeface="Consolas" panose="020B0609020204030204" pitchFamily="49" charset="0"/>
                <a:ea typeface="思源黑体 CN Normal" panose="020B0400000000000000" pitchFamily="34" charset="-122"/>
              </a:rPr>
              <a:t>","$</a:t>
            </a:r>
            <a:r>
              <a:rPr lang="en-US" altLang="zh-CN" sz="1200" dirty="0" err="1">
                <a:solidFill>
                  <a:srgbClr val="FFFFFF"/>
                </a:solidFill>
                <a:latin typeface="Consolas" panose="020B0609020204030204" pitchFamily="49" charset="0"/>
                <a:ea typeface="思源黑体 CN Normal" panose="020B0400000000000000" pitchFamily="34" charset="-122"/>
              </a:rPr>
              <a:t>sp</a:t>
            </a:r>
            <a:r>
              <a:rPr lang="en-US" altLang="zh-CN" sz="1200" dirty="0">
                <a:solidFill>
                  <a:srgbClr val="FFFFFF"/>
                </a:solidFill>
                <a:latin typeface="Consolas" panose="020B0609020204030204" pitchFamily="49" charset="0"/>
                <a:ea typeface="思源黑体 CN Normal" panose="020B0400000000000000" pitchFamily="34" charset="-122"/>
              </a:rPr>
              <a:t>","$</a:t>
            </a:r>
            <a:r>
              <a:rPr lang="en-US" altLang="zh-CN" sz="1200" dirty="0" err="1">
                <a:solidFill>
                  <a:srgbClr val="FFFFFF"/>
                </a:solidFill>
                <a:latin typeface="Consolas" panose="020B0609020204030204" pitchFamily="49" charset="0"/>
                <a:ea typeface="思源黑体 CN Normal" panose="020B0400000000000000" pitchFamily="34" charset="-122"/>
              </a:rPr>
              <a:t>fp</a:t>
            </a:r>
            <a:r>
              <a:rPr lang="en-US" altLang="zh-CN" sz="1200" dirty="0">
                <a:solidFill>
                  <a:srgbClr val="FFFFFF"/>
                </a:solidFill>
                <a:latin typeface="Consolas" panose="020B0609020204030204" pitchFamily="49" charset="0"/>
                <a:ea typeface="思源黑体 CN Normal" panose="020B0400000000000000" pitchFamily="34" charset="-122"/>
              </a:rPr>
              <a:t>","$</a:t>
            </a:r>
            <a:r>
              <a:rPr lang="en-US" altLang="zh-CN" sz="1200" dirty="0" err="1">
                <a:solidFill>
                  <a:srgbClr val="FFFFFF"/>
                </a:solidFill>
                <a:latin typeface="Consolas" panose="020B0609020204030204" pitchFamily="49" charset="0"/>
                <a:ea typeface="思源黑体 CN Normal" panose="020B0400000000000000" pitchFamily="34" charset="-122"/>
              </a:rPr>
              <a:t>ra</a:t>
            </a:r>
            <a:r>
              <a:rPr lang="en-US" altLang="zh-CN" sz="1200" dirty="0">
                <a:solidFill>
                  <a:srgbClr val="FFFFFF"/>
                </a:solidFill>
                <a:latin typeface="Consolas" panose="020B0609020204030204" pitchFamily="49" charset="0"/>
                <a:ea typeface="思源黑体 CN Normal" panose="020B0400000000000000" pitchFamily="34" charset="-122"/>
              </a:rPr>
              <a:t>"</a:t>
            </a:r>
          </a:p>
          <a:p>
            <a:r>
              <a:rPr lang="en-US" altLang="zh-CN" sz="1200" dirty="0">
                <a:solidFill>
                  <a:srgbClr val="FFFFFF"/>
                </a:solidFill>
                <a:latin typeface="Consolas" panose="020B0609020204030204" pitchFamily="49" charset="0"/>
                <a:ea typeface="思源黑体 CN Normal" panose="020B0400000000000000" pitchFamily="34" charset="-122"/>
              </a:rPr>
              <a:t>    };</a:t>
            </a:r>
          </a:p>
          <a:p>
            <a:r>
              <a:rPr lang="en-US" altLang="zh-CN" sz="1200" dirty="0">
                <a:solidFill>
                  <a:srgbClr val="FFFFFF"/>
                </a:solidFill>
                <a:latin typeface="Consolas" panose="020B0609020204030204" pitchFamily="49" charset="0"/>
                <a:ea typeface="思源黑体 CN Normal" panose="020B0400000000000000" pitchFamily="34" charset="-122"/>
              </a:rPr>
              <a:t>    struct type</a:t>
            </a:r>
          </a:p>
          <a:p>
            <a:r>
              <a:rPr lang="en-US" altLang="zh-CN" sz="1200" dirty="0">
                <a:solidFill>
                  <a:srgbClr val="FFFFFF"/>
                </a:solidFill>
                <a:latin typeface="Consolas" panose="020B0609020204030204" pitchFamily="49" charset="0"/>
                <a:ea typeface="思源黑体 CN Normal" panose="020B0400000000000000" pitchFamily="34" charset="-122"/>
              </a:rPr>
              <a:t>    {</a:t>
            </a:r>
          </a:p>
          <a:p>
            <a:r>
              <a:rPr lang="en-US" altLang="zh-CN" sz="1200" dirty="0">
                <a:solidFill>
                  <a:srgbClr val="FFFFFF"/>
                </a:solidFill>
                <a:latin typeface="Consolas" panose="020B0609020204030204" pitchFamily="49" charset="0"/>
                <a:ea typeface="思源黑体 CN Normal" panose="020B0400000000000000" pitchFamily="34" charset="-122"/>
              </a:rPr>
              <a:t>        string op;</a:t>
            </a:r>
          </a:p>
          <a:p>
            <a:r>
              <a:rPr lang="en-US" altLang="zh-CN" sz="1200" dirty="0">
                <a:solidFill>
                  <a:srgbClr val="FFFFFF"/>
                </a:solidFill>
                <a:latin typeface="Consolas" panose="020B0609020204030204" pitchFamily="49" charset="0"/>
                <a:ea typeface="思源黑体 CN Normal" panose="020B0400000000000000" pitchFamily="34" charset="-122"/>
              </a:rPr>
              <a:t>        string name;</a:t>
            </a:r>
          </a:p>
          <a:p>
            <a:r>
              <a:rPr lang="en-US" altLang="zh-CN" sz="1200" dirty="0">
                <a:solidFill>
                  <a:srgbClr val="FFFFFF"/>
                </a:solidFill>
                <a:latin typeface="Consolas" panose="020B0609020204030204" pitchFamily="49" charset="0"/>
                <a:ea typeface="思源黑体 CN Normal" panose="020B0400000000000000" pitchFamily="34" charset="-122"/>
              </a:rPr>
              <a:t>    };</a:t>
            </a:r>
          </a:p>
          <a:p>
            <a:r>
              <a:rPr lang="en-US" altLang="zh-CN" sz="1200" dirty="0">
                <a:solidFill>
                  <a:srgbClr val="FFFFFF"/>
                </a:solidFill>
                <a:latin typeface="Consolas" panose="020B0609020204030204" pitchFamily="49" charset="0"/>
                <a:ea typeface="思源黑体 CN Normal" panose="020B0400000000000000" pitchFamily="34" charset="-122"/>
              </a:rPr>
              <a:t>    struct type </a:t>
            </a:r>
            <a:r>
              <a:rPr lang="en-US" altLang="zh-CN" sz="1200" dirty="0" err="1">
                <a:solidFill>
                  <a:srgbClr val="FFFFFF"/>
                </a:solidFill>
                <a:latin typeface="Consolas" panose="020B0609020204030204" pitchFamily="49" charset="0"/>
                <a:ea typeface="思源黑体 CN Normal" panose="020B0400000000000000" pitchFamily="34" charset="-122"/>
              </a:rPr>
              <a:t>rtype</a:t>
            </a:r>
            <a:r>
              <a:rPr lang="en-US" altLang="zh-CN" sz="1200" dirty="0">
                <a:solidFill>
                  <a:srgbClr val="FFFFFF"/>
                </a:solidFill>
                <a:latin typeface="Consolas" panose="020B0609020204030204" pitchFamily="49" charset="0"/>
                <a:ea typeface="思源黑体 CN Normal" panose="020B0400000000000000" pitchFamily="34" charset="-122"/>
              </a:rPr>
              <a:t>[</a:t>
            </a:r>
            <a:r>
              <a:rPr lang="en-US" altLang="zh-CN" sz="1200" dirty="0" err="1">
                <a:solidFill>
                  <a:srgbClr val="FFFFFF"/>
                </a:solidFill>
                <a:latin typeface="Consolas" panose="020B0609020204030204" pitchFamily="49" charset="0"/>
                <a:ea typeface="思源黑体 CN Normal" panose="020B0400000000000000" pitchFamily="34" charset="-122"/>
              </a:rPr>
              <a:t>rtype_size</a:t>
            </a:r>
            <a:r>
              <a:rPr lang="en-US" altLang="zh-CN" sz="1200" dirty="0">
                <a:solidFill>
                  <a:srgbClr val="FFFFFF"/>
                </a:solidFill>
                <a:latin typeface="Consolas" panose="020B0609020204030204" pitchFamily="49" charset="0"/>
                <a:ea typeface="思源黑体 CN Normal" panose="020B0400000000000000" pitchFamily="34" charset="-122"/>
              </a:rPr>
              <a:t>] = {</a:t>
            </a:r>
          </a:p>
          <a:p>
            <a:r>
              <a:rPr lang="en-US" altLang="zh-CN" sz="1200" dirty="0">
                <a:solidFill>
                  <a:srgbClr val="FFFFFF"/>
                </a:solidFill>
                <a:latin typeface="Consolas" panose="020B0609020204030204" pitchFamily="49" charset="0"/>
                <a:ea typeface="思源黑体 CN Normal" panose="020B0400000000000000" pitchFamily="34" charset="-122"/>
              </a:rPr>
              <a:t>        "100000","add", "100010","sub",</a:t>
            </a:r>
          </a:p>
          <a:p>
            <a:r>
              <a:rPr lang="en-US" altLang="zh-CN" sz="1200" dirty="0">
                <a:solidFill>
                  <a:srgbClr val="FFFFFF"/>
                </a:solidFill>
                <a:latin typeface="Consolas" panose="020B0609020204030204" pitchFamily="49" charset="0"/>
                <a:ea typeface="思源黑体 CN Normal" panose="020B0400000000000000" pitchFamily="34" charset="-122"/>
              </a:rPr>
              <a:t>        "100100","and", "100101","or", "100110","xor", "100111","nor",</a:t>
            </a:r>
          </a:p>
          <a:p>
            <a:r>
              <a:rPr lang="en-US" altLang="zh-CN" sz="1200" dirty="0">
                <a:solidFill>
                  <a:srgbClr val="FFFFFF"/>
                </a:solidFill>
                <a:latin typeface="Consolas" panose="020B0609020204030204" pitchFamily="49" charset="0"/>
                <a:ea typeface="思源黑体 CN Normal" panose="020B0400000000000000" pitchFamily="34" charset="-122"/>
              </a:rPr>
              <a:t>        "101010","slt", "000000","sll", "000010","srl" ,"000011","sra"</a:t>
            </a:r>
          </a:p>
          <a:p>
            <a:r>
              <a:rPr lang="en-US" altLang="zh-CN" sz="1200" dirty="0">
                <a:solidFill>
                  <a:srgbClr val="FFFFFF"/>
                </a:solidFill>
                <a:latin typeface="Consolas" panose="020B0609020204030204" pitchFamily="49" charset="0"/>
                <a:ea typeface="思源黑体 CN Normal" panose="020B0400000000000000" pitchFamily="34" charset="-122"/>
              </a:rPr>
              <a:t>    };</a:t>
            </a:r>
          </a:p>
          <a:p>
            <a:r>
              <a:rPr lang="en-US" altLang="zh-CN" sz="1200" dirty="0">
                <a:solidFill>
                  <a:srgbClr val="FFFFFF"/>
                </a:solidFill>
                <a:latin typeface="Consolas" panose="020B0609020204030204" pitchFamily="49" charset="0"/>
                <a:ea typeface="思源黑体 CN Normal" panose="020B0400000000000000" pitchFamily="34" charset="-122"/>
              </a:rPr>
              <a:t>    struct type </a:t>
            </a:r>
            <a:r>
              <a:rPr lang="en-US" altLang="zh-CN" sz="1200" dirty="0" err="1">
                <a:solidFill>
                  <a:srgbClr val="FFFFFF"/>
                </a:solidFill>
                <a:latin typeface="Consolas" panose="020B0609020204030204" pitchFamily="49" charset="0"/>
                <a:ea typeface="思源黑体 CN Normal" panose="020B0400000000000000" pitchFamily="34" charset="-122"/>
              </a:rPr>
              <a:t>itype</a:t>
            </a:r>
            <a:r>
              <a:rPr lang="en-US" altLang="zh-CN" sz="1200" dirty="0">
                <a:solidFill>
                  <a:srgbClr val="FFFFFF"/>
                </a:solidFill>
                <a:latin typeface="Consolas" panose="020B0609020204030204" pitchFamily="49" charset="0"/>
                <a:ea typeface="思源黑体 CN Normal" panose="020B0400000000000000" pitchFamily="34" charset="-122"/>
              </a:rPr>
              <a:t>[</a:t>
            </a:r>
            <a:r>
              <a:rPr lang="en-US" altLang="zh-CN" sz="1200" dirty="0" err="1">
                <a:solidFill>
                  <a:srgbClr val="FFFFFF"/>
                </a:solidFill>
                <a:latin typeface="Consolas" panose="020B0609020204030204" pitchFamily="49" charset="0"/>
                <a:ea typeface="思源黑体 CN Normal" panose="020B0400000000000000" pitchFamily="34" charset="-122"/>
              </a:rPr>
              <a:t>itype_size</a:t>
            </a:r>
            <a:r>
              <a:rPr lang="en-US" altLang="zh-CN" sz="1200" dirty="0">
                <a:solidFill>
                  <a:srgbClr val="FFFFFF"/>
                </a:solidFill>
                <a:latin typeface="Consolas" panose="020B0609020204030204" pitchFamily="49" charset="0"/>
                <a:ea typeface="思源黑体 CN Normal" panose="020B0400000000000000" pitchFamily="34" charset="-122"/>
              </a:rPr>
              <a:t>] = {</a:t>
            </a:r>
          </a:p>
          <a:p>
            <a:r>
              <a:rPr lang="en-US" altLang="zh-CN" sz="1200" dirty="0">
                <a:solidFill>
                  <a:srgbClr val="FFFFFF"/>
                </a:solidFill>
                <a:latin typeface="Consolas" panose="020B0609020204030204" pitchFamily="49" charset="0"/>
                <a:ea typeface="思源黑体 CN Normal" panose="020B0400000000000000" pitchFamily="34" charset="-122"/>
              </a:rPr>
              <a:t>        "001000","addi", "001001","addiu", "001100","andi", "001101","ori",</a:t>
            </a:r>
          </a:p>
          <a:p>
            <a:r>
              <a:rPr lang="en-US" altLang="zh-CN" sz="1200" dirty="0">
                <a:solidFill>
                  <a:srgbClr val="FFFFFF"/>
                </a:solidFill>
                <a:latin typeface="Consolas" panose="020B0609020204030204" pitchFamily="49" charset="0"/>
                <a:ea typeface="思源黑体 CN Normal" panose="020B0400000000000000" pitchFamily="34" charset="-122"/>
              </a:rPr>
              <a:t>        "001110","xori", "001111","lui", "100011","lw","101011","sw",</a:t>
            </a:r>
          </a:p>
          <a:p>
            <a:r>
              <a:rPr lang="en-US" altLang="zh-CN" sz="1200" dirty="0">
                <a:solidFill>
                  <a:srgbClr val="FFFFFF"/>
                </a:solidFill>
                <a:latin typeface="Consolas" panose="020B0609020204030204" pitchFamily="49" charset="0"/>
                <a:ea typeface="思源黑体 CN Normal" panose="020B0400000000000000" pitchFamily="34" charset="-122"/>
              </a:rPr>
              <a:t>        "000100","beq", "000101","bne", "001010","slti", "001011","sltiu"</a:t>
            </a:r>
          </a:p>
          <a:p>
            <a:r>
              <a:rPr lang="en-US" altLang="zh-CN" sz="1200" dirty="0">
                <a:solidFill>
                  <a:srgbClr val="FFFFFF"/>
                </a:solidFill>
                <a:latin typeface="Consolas" panose="020B0609020204030204" pitchFamily="49" charset="0"/>
                <a:ea typeface="思源黑体 CN Normal" panose="020B0400000000000000" pitchFamily="34" charset="-122"/>
              </a:rPr>
              <a:t>    };</a:t>
            </a:r>
          </a:p>
          <a:p>
            <a:r>
              <a:rPr lang="en-US" altLang="zh-CN" sz="1200" dirty="0">
                <a:solidFill>
                  <a:srgbClr val="FFFFFF"/>
                </a:solidFill>
                <a:latin typeface="Consolas" panose="020B0609020204030204" pitchFamily="49" charset="0"/>
                <a:ea typeface="思源黑体 CN Normal" panose="020B0400000000000000" pitchFamily="34" charset="-122"/>
              </a:rPr>
              <a:t>};</a:t>
            </a:r>
            <a:endParaRPr lang="zh-CN" altLang="en-US" sz="1200" dirty="0"/>
          </a:p>
        </p:txBody>
      </p:sp>
    </p:spTree>
    <p:extLst>
      <p:ext uri="{BB962C8B-B14F-4D97-AF65-F5344CB8AC3E}">
        <p14:creationId xmlns:p14="http://schemas.microsoft.com/office/powerpoint/2010/main" val="218538132"/>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6">
            <a:extLst>
              <a:ext uri="{FF2B5EF4-FFF2-40B4-BE49-F238E27FC236}">
                <a16:creationId xmlns:a16="http://schemas.microsoft.com/office/drawing/2014/main" id="{AF6AAAE2-C717-2339-CF2D-E494EB247759}"/>
              </a:ext>
            </a:extLst>
          </p:cNvPr>
          <p:cNvSpPr>
            <a:spLocks noGrp="1"/>
          </p:cNvSpPr>
          <p:nvPr>
            <p:ph type="title"/>
          </p:nvPr>
        </p:nvSpPr>
        <p:spPr>
          <a:xfrm>
            <a:off x="827240" y="180974"/>
            <a:ext cx="10850563" cy="1028699"/>
          </a:xfrm>
        </p:spPr>
        <p:txBody>
          <a:bodyPr/>
          <a:lstStyle/>
          <a:p>
            <a:r>
              <a:rPr lang="en-US" altLang="zh-CN" dirty="0">
                <a:solidFill>
                  <a:schemeClr val="tx1"/>
                </a:solidFill>
              </a:rPr>
              <a:t>Disassemble /</a:t>
            </a:r>
            <a:endParaRPr lang="zh-CN" altLang="en-US" dirty="0">
              <a:solidFill>
                <a:schemeClr val="tx1"/>
              </a:solidFill>
            </a:endParaRPr>
          </a:p>
        </p:txBody>
      </p:sp>
      <p:sp>
        <p:nvSpPr>
          <p:cNvPr id="5" name="文本框 4">
            <a:extLst>
              <a:ext uri="{FF2B5EF4-FFF2-40B4-BE49-F238E27FC236}">
                <a16:creationId xmlns:a16="http://schemas.microsoft.com/office/drawing/2014/main" id="{1672684F-1A1B-F5B7-7872-0DDCDFA39065}"/>
              </a:ext>
            </a:extLst>
          </p:cNvPr>
          <p:cNvSpPr txBox="1"/>
          <p:nvPr/>
        </p:nvSpPr>
        <p:spPr>
          <a:xfrm>
            <a:off x="636546" y="821456"/>
            <a:ext cx="11362613" cy="5317033"/>
          </a:xfrm>
          <a:prstGeom prst="rect">
            <a:avLst/>
          </a:prstGeom>
          <a:noFill/>
        </p:spPr>
        <p:txBody>
          <a:bodyPr wrap="square">
            <a:spAutoFit/>
          </a:bodyPr>
          <a:lstStyle/>
          <a:p>
            <a:pPr>
              <a:lnSpc>
                <a:spcPct val="150000"/>
              </a:lnSpc>
            </a:pPr>
            <a:r>
              <a:rPr lang="zh-CN" altLang="en-US" sz="3600" dirty="0">
                <a:latin typeface="思源黑体 CN Heavy" panose="020B0A00000000000000" pitchFamily="34" charset="-122"/>
                <a:ea typeface="思源黑体 CN Heavy" panose="020B0A00000000000000" pitchFamily="34" charset="-122"/>
              </a:rPr>
              <a:t>成员函数</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void input(string instruction); </a:t>
            </a:r>
            <a:r>
              <a:rPr lang="zh-CN" altLang="en-US" sz="1600" dirty="0">
                <a:latin typeface="思源黑体 CN Normal" panose="020B0400000000000000" pitchFamily="34" charset="-122"/>
                <a:ea typeface="思源黑体 CN Normal" panose="020B0400000000000000" pitchFamily="34" charset="-122"/>
              </a:rPr>
              <a:t>输入指令，传入一个字符串 instruction。</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string output(); </a:t>
            </a:r>
            <a:r>
              <a:rPr lang="zh-CN" altLang="en-US" sz="1600" dirty="0">
                <a:latin typeface="思源黑体 CN Normal" panose="020B0400000000000000" pitchFamily="34" charset="-122"/>
                <a:ea typeface="思源黑体 CN Normal" panose="020B0400000000000000" pitchFamily="34" charset="-122"/>
              </a:rPr>
              <a:t>获取输出结果，返回一个字符串。</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void trans(); </a:t>
            </a:r>
            <a:r>
              <a:rPr lang="zh-CN" altLang="en-US" sz="1600" dirty="0">
                <a:latin typeface="思源黑体 CN Normal" panose="020B0400000000000000" pitchFamily="34" charset="-122"/>
                <a:ea typeface="思源黑体 CN Normal" panose="020B0400000000000000" pitchFamily="34" charset="-122"/>
              </a:rPr>
              <a:t>指令翻译函数，用来将输入的指令转换成可读的格式。</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string get_type(); </a:t>
            </a:r>
            <a:r>
              <a:rPr lang="zh-CN" altLang="en-US" sz="1600" dirty="0">
                <a:latin typeface="思源黑体 CN Normal" panose="020B0400000000000000" pitchFamily="34" charset="-122"/>
                <a:ea typeface="思源黑体 CN Normal" panose="020B0400000000000000" pitchFamily="34" charset="-122"/>
              </a:rPr>
              <a:t>获取指令类型，返回一个字符串。</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string return_regis(string code); </a:t>
            </a:r>
            <a:r>
              <a:rPr lang="zh-CN" altLang="en-US" sz="1600" dirty="0">
                <a:latin typeface="思源黑体 CN Normal" panose="020B0400000000000000" pitchFamily="34" charset="-122"/>
                <a:ea typeface="思源黑体 CN Normal" panose="020B0400000000000000" pitchFamily="34" charset="-122"/>
              </a:rPr>
              <a:t>将传入的参数 code 解析成相应的寄存器名，返回一个字符串。</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string trans_rtype(); </a:t>
            </a:r>
            <a:r>
              <a:rPr lang="zh-CN" altLang="en-US" sz="1600" dirty="0">
                <a:latin typeface="思源黑体 CN Normal" panose="020B0400000000000000" pitchFamily="34" charset="-122"/>
                <a:ea typeface="思源黑体 CN Normal" panose="020B0400000000000000" pitchFamily="34" charset="-122"/>
              </a:rPr>
              <a:t>将 R 类型指令翻译成可读的指令格式，返回一个字符串。</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string trans_itype(); </a:t>
            </a:r>
            <a:r>
              <a:rPr lang="zh-CN" altLang="en-US" sz="1600" dirty="0">
                <a:latin typeface="思源黑体 CN Normal" panose="020B0400000000000000" pitchFamily="34" charset="-122"/>
                <a:ea typeface="思源黑体 CN Normal" panose="020B0400000000000000" pitchFamily="34" charset="-122"/>
              </a:rPr>
              <a:t>将 I 类型指令翻译成可读的指令格式，返回一个字符串。</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string trans_jtype(); </a:t>
            </a:r>
            <a:r>
              <a:rPr lang="zh-CN" altLang="en-US" sz="1600" dirty="0">
                <a:latin typeface="思源黑体 CN Normal" panose="020B0400000000000000" pitchFamily="34" charset="-122"/>
                <a:ea typeface="思源黑体 CN Normal" panose="020B0400000000000000" pitchFamily="34" charset="-122"/>
              </a:rPr>
              <a:t>将 J 类型指令翻译成可读的指令格式，返回一个字符串。</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string uint32_to_binary_string(unsigned int x); </a:t>
            </a:r>
            <a:r>
              <a:rPr lang="zh-CN" altLang="en-US" sz="1600" dirty="0">
                <a:latin typeface="思源黑体 CN Normal" panose="020B0400000000000000" pitchFamily="34" charset="-122"/>
                <a:ea typeface="思源黑体 CN Normal" panose="020B0400000000000000" pitchFamily="34" charset="-122"/>
              </a:rPr>
              <a:t>将传入的无符号整数 x 转换成二进制字符串，返回一个字符串。</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string binary_string_to_int_string(string x); </a:t>
            </a:r>
            <a:r>
              <a:rPr lang="zh-CN" altLang="en-US" sz="1600" dirty="0">
                <a:latin typeface="思源黑体 CN Normal" panose="020B0400000000000000" pitchFamily="34" charset="-122"/>
                <a:ea typeface="思源黑体 CN Normal" panose="020B0400000000000000" pitchFamily="34" charset="-122"/>
              </a:rPr>
              <a:t>将传入的二进制字符串 x 转换成整数字符串，返回一个字符串。</a:t>
            </a:r>
          </a:p>
          <a:p>
            <a:pPr>
              <a:lnSpc>
                <a:spcPct val="150000"/>
              </a:lnSpc>
            </a:pPr>
            <a:r>
              <a:rPr lang="zh-CN" altLang="en-US" sz="1600" b="1" dirty="0">
                <a:solidFill>
                  <a:srgbClr val="FFAF22"/>
                </a:solidFill>
                <a:latin typeface="Consolas" panose="020B0609020204030204" pitchFamily="49" charset="0"/>
                <a:ea typeface="思源黑体 CN Normal" panose="020B0400000000000000" pitchFamily="34" charset="-122"/>
              </a:rPr>
              <a:t>- string get_immediate_with_sign(string immediate); </a:t>
            </a:r>
            <a:r>
              <a:rPr lang="zh-CN" altLang="en-US" sz="1600" dirty="0">
                <a:latin typeface="思源黑体 CN Normal" panose="020B0400000000000000" pitchFamily="34" charset="-122"/>
                <a:ea typeface="思源黑体 CN Normal" panose="020B0400000000000000" pitchFamily="34" charset="-122"/>
              </a:rPr>
              <a:t>将传入的立即数 immediate 转换成带有符号的立即数字符串，返回一个字符串。</a:t>
            </a:r>
          </a:p>
        </p:txBody>
      </p:sp>
    </p:spTree>
    <p:extLst>
      <p:ext uri="{BB962C8B-B14F-4D97-AF65-F5344CB8AC3E}">
        <p14:creationId xmlns:p14="http://schemas.microsoft.com/office/powerpoint/2010/main" val="293029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F56FEF7-C788-105E-D4DD-17A0FA515F34}"/>
              </a:ext>
            </a:extLst>
          </p:cNvPr>
          <p:cNvSpPr txBox="1"/>
          <p:nvPr/>
        </p:nvSpPr>
        <p:spPr>
          <a:xfrm>
            <a:off x="1070556" y="695323"/>
            <a:ext cx="9928001" cy="4928850"/>
          </a:xfrm>
          <a:prstGeom prst="rect">
            <a:avLst/>
          </a:prstGeom>
          <a:noFill/>
        </p:spPr>
        <p:txBody>
          <a:bodyPr wrap="square">
            <a:spAutoFit/>
          </a:bodyPr>
          <a:lstStyle/>
          <a:p>
            <a:pPr>
              <a:lnSpc>
                <a:spcPct val="200000"/>
              </a:lnSpc>
            </a:pPr>
            <a:r>
              <a:rPr lang="zh-CN" altLang="en-US" sz="4000" dirty="0">
                <a:latin typeface="思源黑体 CN Heavy" panose="020B0A00000000000000" pitchFamily="34" charset="-122"/>
                <a:ea typeface="思源黑体 CN Heavy" panose="020B0A00000000000000" pitchFamily="34" charset="-122"/>
              </a:rPr>
              <a:t>私有成员变量</a:t>
            </a:r>
          </a:p>
          <a:p>
            <a:pPr>
              <a:lnSpc>
                <a:spcPct val="200000"/>
              </a:lnSpc>
            </a:pPr>
            <a:r>
              <a:rPr lang="zh-CN" altLang="en-US" sz="2000" b="1" dirty="0">
                <a:solidFill>
                  <a:srgbClr val="FFAF22"/>
                </a:solidFill>
                <a:latin typeface="Consolas" panose="020B0609020204030204" pitchFamily="49" charset="0"/>
                <a:ea typeface="思源黑体 CN Normal" panose="020B0400000000000000" pitchFamily="34" charset="-122"/>
              </a:rPr>
              <a:t>- string s_instruction; </a:t>
            </a:r>
            <a:r>
              <a:rPr lang="zh-CN" altLang="en-US" sz="1800" dirty="0">
                <a:latin typeface="思源黑体 CN Normal" panose="020B0400000000000000" pitchFamily="34" charset="-122"/>
                <a:ea typeface="思源黑体 CN Normal" panose="020B0400000000000000" pitchFamily="34" charset="-122"/>
              </a:rPr>
              <a:t>存储当前指令的二进制字符串。</a:t>
            </a:r>
          </a:p>
          <a:p>
            <a:pPr>
              <a:lnSpc>
                <a:spcPct val="200000"/>
              </a:lnSpc>
            </a:pPr>
            <a:r>
              <a:rPr lang="zh-CN" altLang="en-US" sz="2000" b="1" dirty="0">
                <a:solidFill>
                  <a:srgbClr val="FFAF22"/>
                </a:solidFill>
                <a:latin typeface="Consolas" panose="020B0609020204030204" pitchFamily="49" charset="0"/>
                <a:ea typeface="思源黑体 CN Normal" panose="020B0400000000000000" pitchFamily="34" charset="-122"/>
              </a:rPr>
              <a:t>- string s_type; </a:t>
            </a:r>
            <a:r>
              <a:rPr lang="zh-CN" altLang="en-US" sz="1800" dirty="0">
                <a:latin typeface="思源黑体 CN Normal" panose="020B0400000000000000" pitchFamily="34" charset="-122"/>
                <a:ea typeface="思源黑体 CN Normal" panose="020B0400000000000000" pitchFamily="34" charset="-122"/>
              </a:rPr>
              <a:t>存储当前指令的类型。</a:t>
            </a:r>
          </a:p>
          <a:p>
            <a:pPr>
              <a:lnSpc>
                <a:spcPct val="200000"/>
              </a:lnSpc>
            </a:pPr>
            <a:r>
              <a:rPr lang="zh-CN" altLang="en-US" sz="2000" b="1" dirty="0">
                <a:solidFill>
                  <a:srgbClr val="FFAF22"/>
                </a:solidFill>
                <a:latin typeface="Consolas" panose="020B0609020204030204" pitchFamily="49" charset="0"/>
                <a:ea typeface="思源黑体 CN Normal" panose="020B0400000000000000" pitchFamily="34" charset="-122"/>
              </a:rPr>
              <a:t>- string final; </a:t>
            </a:r>
            <a:r>
              <a:rPr lang="zh-CN" altLang="en-US" sz="1800" dirty="0">
                <a:latin typeface="思源黑体 CN Normal" panose="020B0400000000000000" pitchFamily="34" charset="-122"/>
                <a:ea typeface="思源黑体 CN Normal" panose="020B0400000000000000" pitchFamily="34" charset="-122"/>
              </a:rPr>
              <a:t>存储最终的指令格式字符串。</a:t>
            </a:r>
          </a:p>
          <a:p>
            <a:pPr>
              <a:lnSpc>
                <a:spcPct val="200000"/>
              </a:lnSpc>
            </a:pPr>
            <a:r>
              <a:rPr lang="zh-CN" altLang="en-US" sz="2000" b="1" dirty="0">
                <a:solidFill>
                  <a:srgbClr val="FFAF22"/>
                </a:solidFill>
                <a:latin typeface="Consolas" panose="020B0609020204030204" pitchFamily="49" charset="0"/>
                <a:ea typeface="思源黑体 CN Normal" panose="020B0400000000000000" pitchFamily="34" charset="-122"/>
              </a:rPr>
              <a:t>- string regis[32]; </a:t>
            </a:r>
            <a:r>
              <a:rPr lang="zh-CN" altLang="en-US" sz="1800" dirty="0">
                <a:latin typeface="思源黑体 CN Normal" panose="020B0400000000000000" pitchFamily="34" charset="-122"/>
                <a:ea typeface="思源黑体 CN Normal" panose="020B0400000000000000" pitchFamily="34" charset="-122"/>
              </a:rPr>
              <a:t>存储32个寄存器名。</a:t>
            </a:r>
          </a:p>
          <a:p>
            <a:pPr>
              <a:lnSpc>
                <a:spcPct val="200000"/>
              </a:lnSpc>
            </a:pPr>
            <a:r>
              <a:rPr lang="zh-CN" altLang="en-US" sz="2000" b="1" dirty="0">
                <a:solidFill>
                  <a:srgbClr val="FFAF22"/>
                </a:solidFill>
                <a:latin typeface="Consolas" panose="020B0609020204030204" pitchFamily="49" charset="0"/>
                <a:ea typeface="思源黑体 CN Normal" panose="020B0400000000000000" pitchFamily="34" charset="-122"/>
              </a:rPr>
              <a:t>- struct type rtype[rtype_size]; </a:t>
            </a:r>
            <a:r>
              <a:rPr lang="zh-CN" altLang="en-US" sz="1800" dirty="0">
                <a:latin typeface="思源黑体 CN Normal" panose="020B0400000000000000" pitchFamily="34" charset="-122"/>
                <a:ea typeface="思源黑体 CN Normal" panose="020B0400000000000000" pitchFamily="34" charset="-122"/>
              </a:rPr>
              <a:t>存储 R 类型指令的对应表。</a:t>
            </a:r>
          </a:p>
          <a:p>
            <a:pPr>
              <a:lnSpc>
                <a:spcPct val="200000"/>
              </a:lnSpc>
            </a:pPr>
            <a:r>
              <a:rPr lang="zh-CN" altLang="en-US" sz="2000" b="1" dirty="0">
                <a:solidFill>
                  <a:srgbClr val="FFAF22"/>
                </a:solidFill>
                <a:latin typeface="Consolas" panose="020B0609020204030204" pitchFamily="49" charset="0"/>
                <a:ea typeface="思源黑体 CN Normal" panose="020B0400000000000000" pitchFamily="34" charset="-122"/>
              </a:rPr>
              <a:t>- struct type itype[itype_size]; </a:t>
            </a:r>
            <a:r>
              <a:rPr lang="zh-CN" altLang="en-US" sz="1800" dirty="0">
                <a:latin typeface="思源黑体 CN Normal" panose="020B0400000000000000" pitchFamily="34" charset="-122"/>
                <a:ea typeface="思源黑体 CN Normal" panose="020B0400000000000000" pitchFamily="34" charset="-122"/>
              </a:rPr>
              <a:t>存储 I 类型指令的对应表。</a:t>
            </a:r>
          </a:p>
        </p:txBody>
      </p:sp>
      <p:sp>
        <p:nvSpPr>
          <p:cNvPr id="5" name="标题 16">
            <a:extLst>
              <a:ext uri="{FF2B5EF4-FFF2-40B4-BE49-F238E27FC236}">
                <a16:creationId xmlns:a16="http://schemas.microsoft.com/office/drawing/2014/main" id="{3EDBAA0B-250B-62C0-5D05-4B76F40950BA}"/>
              </a:ext>
            </a:extLst>
          </p:cNvPr>
          <p:cNvSpPr>
            <a:spLocks noGrp="1"/>
          </p:cNvSpPr>
          <p:nvPr>
            <p:ph type="title"/>
          </p:nvPr>
        </p:nvSpPr>
        <p:spPr>
          <a:xfrm>
            <a:off x="827240" y="180974"/>
            <a:ext cx="10850563" cy="1028699"/>
          </a:xfrm>
        </p:spPr>
        <p:txBody>
          <a:bodyPr/>
          <a:lstStyle/>
          <a:p>
            <a:r>
              <a:rPr lang="en-US" altLang="zh-CN" dirty="0">
                <a:solidFill>
                  <a:schemeClr val="tx1"/>
                </a:solidFill>
              </a:rPr>
              <a:t>Disassemble /</a:t>
            </a:r>
            <a:endParaRPr lang="zh-CN" altLang="en-US" dirty="0">
              <a:solidFill>
                <a:schemeClr val="tx1"/>
              </a:solidFill>
            </a:endParaRPr>
          </a:p>
        </p:txBody>
      </p:sp>
    </p:spTree>
    <p:extLst>
      <p:ext uri="{BB962C8B-B14F-4D97-AF65-F5344CB8AC3E}">
        <p14:creationId xmlns:p14="http://schemas.microsoft.com/office/powerpoint/2010/main" val="3196387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 空心 2">
            <a:extLst>
              <a:ext uri="{FF2B5EF4-FFF2-40B4-BE49-F238E27FC236}">
                <a16:creationId xmlns:a16="http://schemas.microsoft.com/office/drawing/2014/main" id="{55060DD7-82F1-4E00-982A-884EE6CE78E5}"/>
              </a:ext>
            </a:extLst>
          </p:cNvPr>
          <p:cNvSpPr/>
          <p:nvPr/>
        </p:nvSpPr>
        <p:spPr>
          <a:xfrm>
            <a:off x="6237605" y="1385497"/>
            <a:ext cx="4407535" cy="4407535"/>
          </a:xfrm>
          <a:prstGeom prst="donut">
            <a:avLst>
              <a:gd name="adj" fmla="val 11888"/>
            </a:avLst>
          </a:prstGeom>
          <a:blipFill>
            <a:blip r:embed="rId2">
              <a:duotone>
                <a:schemeClr val="accent6">
                  <a:shade val="45000"/>
                  <a:satMod val="135000"/>
                </a:schemeClr>
                <a:prstClr val="white"/>
              </a:duotone>
            </a:blip>
            <a:stretch>
              <a:fillRect l="-25072" r="-24928"/>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Autofit/>
          </a:bodyPr>
          <a:lstStyle/>
          <a:p>
            <a:pPr lvl="0" algn="ctr"/>
            <a:endParaRPr/>
          </a:p>
        </p:txBody>
      </p:sp>
      <p:sp>
        <p:nvSpPr>
          <p:cNvPr id="4" name="文本框 3">
            <a:extLst>
              <a:ext uri="{FF2B5EF4-FFF2-40B4-BE49-F238E27FC236}">
                <a16:creationId xmlns:a16="http://schemas.microsoft.com/office/drawing/2014/main" id="{EA910DAD-28BE-486C-9F77-104D953A211D}"/>
              </a:ext>
            </a:extLst>
          </p:cNvPr>
          <p:cNvSpPr txBox="1"/>
          <p:nvPr/>
        </p:nvSpPr>
        <p:spPr>
          <a:xfrm>
            <a:off x="933810" y="2497949"/>
            <a:ext cx="5208093" cy="852162"/>
          </a:xfrm>
          <a:prstGeom prst="rect">
            <a:avLst/>
          </a:prstGeom>
          <a:noFill/>
          <a:ln>
            <a:noFill/>
          </a:ln>
        </p:spPr>
        <p:txBody>
          <a:bodyPr wrap="square" lIns="91440" tIns="45720" rIns="91440" bIns="45720" anchor="b" anchorCtr="0">
            <a:noAutofit/>
          </a:bodyPr>
          <a:lstStyle/>
          <a:p>
            <a:pPr>
              <a:buSzPct val="25000"/>
            </a:pPr>
            <a:r>
              <a:rPr lang="en-US" altLang="zh-CN" sz="6000" b="1" dirty="0">
                <a:solidFill>
                  <a:schemeClr val="accent3"/>
                </a:solidFill>
                <a:latin typeface="思源黑体 CN Heavy" panose="020B0A00000000000000" pitchFamily="34" charset="-122"/>
                <a:ea typeface="思源黑体 CN Heavy" panose="020B0A00000000000000" pitchFamily="34" charset="-122"/>
              </a:rPr>
              <a:t>Simulator</a:t>
            </a:r>
            <a:endParaRPr lang="en-US" sz="6000" b="1" dirty="0">
              <a:solidFill>
                <a:schemeClr val="accent3"/>
              </a:solidFill>
              <a:latin typeface="思源黑体 CN Heavy" panose="020B0A00000000000000" pitchFamily="34" charset="-122"/>
              <a:ea typeface="思源黑体 CN Heavy" panose="020B0A00000000000000" pitchFamily="34" charset="-122"/>
            </a:endParaRPr>
          </a:p>
        </p:txBody>
      </p:sp>
      <p:sp>
        <p:nvSpPr>
          <p:cNvPr id="5" name="文本框 4">
            <a:extLst>
              <a:ext uri="{FF2B5EF4-FFF2-40B4-BE49-F238E27FC236}">
                <a16:creationId xmlns:a16="http://schemas.microsoft.com/office/drawing/2014/main" id="{DC50C569-4AD5-43C7-8CDD-A2938741D188}"/>
              </a:ext>
            </a:extLst>
          </p:cNvPr>
          <p:cNvSpPr txBox="1"/>
          <p:nvPr/>
        </p:nvSpPr>
        <p:spPr>
          <a:xfrm>
            <a:off x="933811" y="3683146"/>
            <a:ext cx="1583544" cy="685235"/>
          </a:xfrm>
          <a:prstGeom prst="rect">
            <a:avLst/>
          </a:prstGeom>
          <a:noFill/>
          <a:ln>
            <a:noFill/>
          </a:ln>
        </p:spPr>
        <p:txBody>
          <a:bodyPr wrap="square" lIns="91440" tIns="45720" rIns="91440" bIns="45720" anchor="ctr" anchorCtr="0">
            <a:normAutofit/>
          </a:bodyPr>
          <a:lstStyle/>
          <a:p>
            <a:pPr>
              <a:lnSpc>
                <a:spcPct val="150000"/>
              </a:lnSpc>
              <a:buSzPct val="25000"/>
            </a:pPr>
            <a:r>
              <a:rPr lang="en-US" sz="2800" dirty="0">
                <a:solidFill>
                  <a:schemeClr val="bg2"/>
                </a:solidFill>
                <a:latin typeface="思源黑体 CN Heavy" panose="020B0A00000000000000" pitchFamily="34" charset="-122"/>
                <a:ea typeface="思源黑体 CN Heavy" panose="020B0A00000000000000" pitchFamily="34" charset="-122"/>
              </a:rPr>
              <a:t>Part 3</a:t>
            </a:r>
          </a:p>
        </p:txBody>
      </p:sp>
      <p:sp>
        <p:nvSpPr>
          <p:cNvPr id="7" name="矩形 6">
            <a:extLst>
              <a:ext uri="{FF2B5EF4-FFF2-40B4-BE49-F238E27FC236}">
                <a16:creationId xmlns:a16="http://schemas.microsoft.com/office/drawing/2014/main" id="{71C97B6A-2394-40CB-8F34-0098E6FED007}"/>
              </a:ext>
            </a:extLst>
          </p:cNvPr>
          <p:cNvSpPr/>
          <p:nvPr/>
        </p:nvSpPr>
        <p:spPr bwMode="auto">
          <a:xfrm>
            <a:off x="1030136" y="3493433"/>
            <a:ext cx="404813" cy="57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endParaRPr>
          </a:p>
        </p:txBody>
      </p:sp>
      <p:sp>
        <p:nvSpPr>
          <p:cNvPr id="2" name="标题 1">
            <a:extLst>
              <a:ext uri="{FF2B5EF4-FFF2-40B4-BE49-F238E27FC236}">
                <a16:creationId xmlns:a16="http://schemas.microsoft.com/office/drawing/2014/main" id="{E9E878F7-A5A8-404D-8A14-ECA0E5EDA8B3}"/>
              </a:ext>
            </a:extLst>
          </p:cNvPr>
          <p:cNvSpPr>
            <a:spLocks noGrp="1"/>
          </p:cNvSpPr>
          <p:nvPr>
            <p:ph type="title"/>
          </p:nvPr>
        </p:nvSpPr>
        <p:spPr>
          <a:xfrm>
            <a:off x="739105" y="162297"/>
            <a:ext cx="10850563" cy="1028699"/>
          </a:xfrm>
        </p:spPr>
        <p:txBody>
          <a:bodyPr/>
          <a:lstStyle/>
          <a:p>
            <a:r>
              <a:rPr lang="zh-CN" altLang="en-US" dirty="0">
                <a:solidFill>
                  <a:schemeClr val="tx1"/>
                </a:solidFill>
              </a:rPr>
              <a:t>实 现 原 理  </a:t>
            </a:r>
            <a:r>
              <a:rPr lang="en-US" altLang="zh-CN" dirty="0">
                <a:solidFill>
                  <a:schemeClr val="tx1"/>
                </a:solidFill>
              </a:rPr>
              <a:t>/</a:t>
            </a:r>
            <a:endParaRPr lang="zh-CN" altLang="en-US" dirty="0">
              <a:solidFill>
                <a:schemeClr val="tx1"/>
              </a:solidFill>
            </a:endParaRPr>
          </a:p>
        </p:txBody>
      </p:sp>
      <p:sp>
        <p:nvSpPr>
          <p:cNvPr id="9" name="椭圆 8">
            <a:extLst>
              <a:ext uri="{FF2B5EF4-FFF2-40B4-BE49-F238E27FC236}">
                <a16:creationId xmlns:a16="http://schemas.microsoft.com/office/drawing/2014/main" id="{185FC000-E9E3-4DFB-A04D-89F7F053216C}"/>
              </a:ext>
            </a:extLst>
          </p:cNvPr>
          <p:cNvSpPr/>
          <p:nvPr/>
        </p:nvSpPr>
        <p:spPr>
          <a:xfrm>
            <a:off x="6330197" y="1309791"/>
            <a:ext cx="1438298" cy="1438415"/>
          </a:xfrm>
          <a:prstGeom prst="ellipse">
            <a:avLst/>
          </a:prstGeom>
          <a:solidFill>
            <a:schemeClr val="accent2"/>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rmAutofit/>
          </a:bodyPr>
          <a:lstStyle/>
          <a:p>
            <a:pPr lvl="0" algn="ctr"/>
            <a:endParaRPr lang="en-US" altLang="zh-CN" sz="1600" b="1" dirty="0">
              <a:solidFill>
                <a:srgbClr val="BC3649"/>
              </a:solidFill>
            </a:endParaRPr>
          </a:p>
        </p:txBody>
      </p:sp>
      <p:sp>
        <p:nvSpPr>
          <p:cNvPr id="10" name="椭圆 9">
            <a:extLst>
              <a:ext uri="{FF2B5EF4-FFF2-40B4-BE49-F238E27FC236}">
                <a16:creationId xmlns:a16="http://schemas.microsoft.com/office/drawing/2014/main" id="{A382D39F-AF1C-4614-AA6E-7DFACEF8EDB9}"/>
              </a:ext>
            </a:extLst>
          </p:cNvPr>
          <p:cNvSpPr/>
          <p:nvPr/>
        </p:nvSpPr>
        <p:spPr>
          <a:xfrm>
            <a:off x="6047797" y="2205685"/>
            <a:ext cx="718287" cy="718345"/>
          </a:xfrm>
          <a:prstGeom prst="ellipse">
            <a:avLst/>
          </a:prstGeom>
          <a:solidFill>
            <a:schemeClr val="bg2">
              <a:alpha val="55000"/>
            </a:schemeClr>
          </a:solidFill>
          <a:ln w="19050">
            <a:noFill/>
            <a:round/>
          </a:ln>
        </p:spPr>
        <p:txBody>
          <a:bodyPr vert="horz" wrap="none" lIns="91440" tIns="45720" rIns="91440" bIns="45720" numCol="1" spcCol="0" rtlCol="0" fromWordArt="0" anchor="ctr" anchorCtr="1" forceAA="0" compatLnSpc="1">
            <a:noAutofit/>
          </a:bodyPr>
          <a:lstStyle/>
          <a:p>
            <a:pPr lvl="0" algn="ctr"/>
            <a:endParaRPr lang="zh-CN" altLang="en-US" sz="1200" b="1" dirty="0"/>
          </a:p>
        </p:txBody>
      </p:sp>
    </p:spTree>
    <p:extLst>
      <p:ext uri="{BB962C8B-B14F-4D97-AF65-F5344CB8AC3E}">
        <p14:creationId xmlns:p14="http://schemas.microsoft.com/office/powerpoint/2010/main" val="307959979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C270665-7FEF-9E01-4C70-F9B7206E9E18}"/>
              </a:ext>
            </a:extLst>
          </p:cNvPr>
          <p:cNvPicPr>
            <a:picLocks noChangeAspect="1"/>
          </p:cNvPicPr>
          <p:nvPr/>
        </p:nvPicPr>
        <p:blipFill>
          <a:blip r:embed="rId2">
            <a:clrChange>
              <a:clrFrom>
                <a:srgbClr val="FFFFFF"/>
              </a:clrFrom>
              <a:clrTo>
                <a:srgbClr val="FFFFFF">
                  <a:alpha val="0"/>
                </a:srgbClr>
              </a:clrTo>
            </a:clrChange>
            <a:lum bright="70000" contrast="-70000"/>
          </a:blip>
          <a:stretch>
            <a:fillRect/>
          </a:stretch>
        </p:blipFill>
        <p:spPr>
          <a:xfrm>
            <a:off x="4684468" y="-1403286"/>
            <a:ext cx="4424096" cy="10406178"/>
          </a:xfrm>
          <a:prstGeom prst="rect">
            <a:avLst/>
          </a:prstGeom>
          <a:scene3d>
            <a:camera prst="isometricBottomDown"/>
            <a:lightRig rig="threePt" dir="t"/>
          </a:scene3d>
        </p:spPr>
      </p:pic>
      <p:sp>
        <p:nvSpPr>
          <p:cNvPr id="6" name="矩形 5">
            <a:extLst>
              <a:ext uri="{FF2B5EF4-FFF2-40B4-BE49-F238E27FC236}">
                <a16:creationId xmlns:a16="http://schemas.microsoft.com/office/drawing/2014/main" id="{024CB8AD-99B5-5E68-59EF-1EE2BAD9CB0A}"/>
              </a:ext>
            </a:extLst>
          </p:cNvPr>
          <p:cNvSpPr/>
          <p:nvPr/>
        </p:nvSpPr>
        <p:spPr>
          <a:xfrm>
            <a:off x="827240" y="932506"/>
            <a:ext cx="6207303" cy="4725909"/>
          </a:xfrm>
          <a:prstGeom prst="rect">
            <a:avLst/>
          </a:prstGeom>
          <a:solidFill>
            <a:schemeClr val="tx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1220080" y="1396247"/>
            <a:ext cx="1928733" cy="523220"/>
          </a:xfrm>
          <a:prstGeom prst="rect">
            <a:avLst/>
          </a:prstGeom>
          <a:noFill/>
        </p:spPr>
        <p:txBody>
          <a:bodyPr wrap="none" rtlCol="0">
            <a:spAutoFit/>
          </a:bodyPr>
          <a:lstStyle/>
          <a:p>
            <a:r>
              <a:rPr lang="zh-CN" altLang="en-US" sz="2800" spc="600" dirty="0">
                <a:solidFill>
                  <a:sysClr val="windowText" lastClr="000000"/>
                </a:solidFill>
                <a:latin typeface="思源黑体 CN Heavy" panose="020B0A00000000000000" pitchFamily="34" charset="-122"/>
                <a:ea typeface="思源黑体 CN Heavy" panose="020B0A00000000000000" pitchFamily="34" charset="-122"/>
              </a:rPr>
              <a:t>实现原理</a:t>
            </a:r>
          </a:p>
        </p:txBody>
      </p:sp>
      <p:sp>
        <p:nvSpPr>
          <p:cNvPr id="3" name="文本框 2">
            <a:extLst>
              <a:ext uri="{FF2B5EF4-FFF2-40B4-BE49-F238E27FC236}">
                <a16:creationId xmlns:a16="http://schemas.microsoft.com/office/drawing/2014/main" id="{22AB959E-9DED-69C5-D86F-1455AD428BB4}"/>
              </a:ext>
            </a:extLst>
          </p:cNvPr>
          <p:cNvSpPr txBox="1"/>
          <p:nvPr/>
        </p:nvSpPr>
        <p:spPr>
          <a:xfrm>
            <a:off x="1220080" y="2106042"/>
            <a:ext cx="5370843" cy="2957797"/>
          </a:xfrm>
          <a:prstGeom prst="rect">
            <a:avLst/>
          </a:prstGeom>
          <a:noFill/>
        </p:spPr>
        <p:txBody>
          <a:bodyPr wrap="square">
            <a:spAutoFit/>
          </a:bodyPr>
          <a:lstStyle/>
          <a:p>
            <a:pPr>
              <a:lnSpc>
                <a:spcPct val="150000"/>
              </a:lnSpc>
            </a:pPr>
            <a:r>
              <a:rPr lang="zh-CN" altLang="en-US" dirty="0">
                <a:solidFill>
                  <a:sysClr val="windowText" lastClr="000000"/>
                </a:solidFill>
                <a:latin typeface="思源黑体 CN Normal" panose="020B0400000000000000" pitchFamily="34" charset="-122"/>
                <a:ea typeface="思源黑体 CN Normal" panose="020B0400000000000000" pitchFamily="34" charset="-122"/>
              </a:rPr>
              <a:t>        该模拟器模块实现的基本思路是：先将用户输入的</a:t>
            </a:r>
            <a:r>
              <a:rPr lang="en-US" altLang="zh-CN" dirty="0">
                <a:solidFill>
                  <a:sysClr val="windowText" lastClr="000000"/>
                </a:solidFill>
                <a:latin typeface="思源黑体 CN Normal" panose="020B0400000000000000" pitchFamily="34" charset="-122"/>
                <a:ea typeface="思源黑体 CN Normal" panose="020B0400000000000000" pitchFamily="34" charset="-122"/>
              </a:rPr>
              <a:t>32</a:t>
            </a:r>
            <a:r>
              <a:rPr lang="zh-CN" altLang="en-US" dirty="0">
                <a:solidFill>
                  <a:sysClr val="windowText" lastClr="000000"/>
                </a:solidFill>
                <a:latin typeface="思源黑体 CN Normal" panose="020B0400000000000000" pitchFamily="34" charset="-122"/>
                <a:ea typeface="思源黑体 CN Normal" panose="020B0400000000000000" pitchFamily="34" charset="-122"/>
              </a:rPr>
              <a:t>位二进制机器码全部读取，并依次存储到一块连续的内存空间当中（默认从内存地址</a:t>
            </a:r>
            <a:r>
              <a:rPr lang="en-US" altLang="zh-CN" dirty="0">
                <a:solidFill>
                  <a:sysClr val="windowText" lastClr="000000"/>
                </a:solidFill>
                <a:latin typeface="思源黑体 CN Normal" panose="020B0400000000000000" pitchFamily="34" charset="-122"/>
                <a:ea typeface="思源黑体 CN Normal" panose="020B0400000000000000" pitchFamily="34" charset="-122"/>
              </a:rPr>
              <a:t>0</a:t>
            </a:r>
            <a:r>
              <a:rPr lang="zh-CN" altLang="en-US" dirty="0">
                <a:solidFill>
                  <a:sysClr val="windowText" lastClr="000000"/>
                </a:solidFill>
                <a:latin typeface="思源黑体 CN Normal" panose="020B0400000000000000" pitchFamily="34" charset="-122"/>
                <a:ea typeface="思源黑体 CN Normal" panose="020B0400000000000000" pitchFamily="34" charset="-122"/>
              </a:rPr>
              <a:t>开始存储，</a:t>
            </a:r>
            <a:r>
              <a:rPr lang="en-US" altLang="zh-CN" dirty="0">
                <a:solidFill>
                  <a:sysClr val="windowText" lastClr="000000"/>
                </a:solidFill>
                <a:latin typeface="思源黑体 CN Normal" panose="020B0400000000000000" pitchFamily="34" charset="-122"/>
                <a:ea typeface="思源黑体 CN Normal" panose="020B0400000000000000" pitchFamily="34" charset="-122"/>
              </a:rPr>
              <a:t>4bytes</a:t>
            </a:r>
            <a:r>
              <a:rPr lang="zh-CN" altLang="en-US" dirty="0">
                <a:solidFill>
                  <a:sysClr val="windowText" lastClr="000000"/>
                </a:solidFill>
                <a:latin typeface="思源黑体 CN Normal" panose="020B0400000000000000" pitchFamily="34" charset="-122"/>
                <a:ea typeface="思源黑体 CN Normal" panose="020B0400000000000000" pitchFamily="34" charset="-122"/>
              </a:rPr>
              <a:t>一条机器码），然后从存储第一条机器码的内存空间开始（默认从内存地址</a:t>
            </a:r>
            <a:r>
              <a:rPr lang="en-US" altLang="zh-CN" dirty="0">
                <a:solidFill>
                  <a:sysClr val="windowText" lastClr="000000"/>
                </a:solidFill>
                <a:latin typeface="思源黑体 CN Normal" panose="020B0400000000000000" pitchFamily="34" charset="-122"/>
                <a:ea typeface="思源黑体 CN Normal" panose="020B0400000000000000" pitchFamily="34" charset="-122"/>
              </a:rPr>
              <a:t>0</a:t>
            </a:r>
            <a:r>
              <a:rPr lang="zh-CN" altLang="en-US" dirty="0">
                <a:solidFill>
                  <a:sysClr val="windowText" lastClr="000000"/>
                </a:solidFill>
                <a:latin typeface="思源黑体 CN Normal" panose="020B0400000000000000" pitchFamily="34" charset="-122"/>
                <a:ea typeface="思源黑体 CN Normal" panose="020B0400000000000000" pitchFamily="34" charset="-122"/>
              </a:rPr>
              <a:t>开始）依次读取机器码进入译码环节，然后针对不同类型的指令执行不同的操作，直到读取完最后一条指令（机器码）。</a:t>
            </a:r>
          </a:p>
        </p:txBody>
      </p:sp>
    </p:spTree>
    <p:extLst>
      <p:ext uri="{BB962C8B-B14F-4D97-AF65-F5344CB8AC3E}">
        <p14:creationId xmlns:p14="http://schemas.microsoft.com/office/powerpoint/2010/main" val="858472464"/>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49A7596-31E0-49A8-3FD9-132832F22552}"/>
              </a:ext>
            </a:extLst>
          </p:cNvPr>
          <p:cNvSpPr txBox="1"/>
          <p:nvPr/>
        </p:nvSpPr>
        <p:spPr>
          <a:xfrm>
            <a:off x="1029830" y="3429000"/>
            <a:ext cx="7561907" cy="1962910"/>
          </a:xfrm>
          <a:prstGeom prst="rect">
            <a:avLst/>
          </a:prstGeom>
          <a:noFill/>
        </p:spPr>
        <p:txBody>
          <a:bodyPr wrap="square">
            <a:spAutoFit/>
          </a:bodyPr>
          <a:lstStyle/>
          <a:p>
            <a:pPr>
              <a:lnSpc>
                <a:spcPct val="150000"/>
              </a:lnSpc>
            </a:pPr>
            <a:r>
              <a:rPr lang="en-US" altLang="zh-CN" sz="2800" dirty="0">
                <a:solidFill>
                  <a:srgbClr val="FFAF22"/>
                </a:solidFill>
                <a:latin typeface="思源黑体 CN Heavy" panose="020B0A00000000000000" pitchFamily="34" charset="-122"/>
                <a:ea typeface="思源黑体 CN Heavy" panose="020B0A00000000000000" pitchFamily="34" charset="-122"/>
              </a:rPr>
              <a:t>R-type</a:t>
            </a:r>
            <a:r>
              <a:rPr lang="zh-CN" altLang="en-US" sz="2800" dirty="0">
                <a:solidFill>
                  <a:srgbClr val="FFAF22"/>
                </a:solidFill>
                <a:latin typeface="思源黑体 CN Heavy" panose="020B0A00000000000000" pitchFamily="34" charset="-122"/>
                <a:ea typeface="思源黑体 CN Heavy" panose="020B0A00000000000000" pitchFamily="34" charset="-122"/>
              </a:rPr>
              <a:t>      </a:t>
            </a:r>
            <a:r>
              <a:rPr lang="en-US" altLang="zh-CN" sz="2000" dirty="0">
                <a:latin typeface="思源黑体 CN Normal" panose="020B0400000000000000" pitchFamily="34" charset="-122"/>
                <a:ea typeface="思源黑体 CN Normal" panose="020B0400000000000000" pitchFamily="34" charset="-122"/>
              </a:rPr>
              <a:t>ADD  SUB  AND  OR  XOR  NOR  JR  SLT  SLL  SRL</a:t>
            </a:r>
          </a:p>
          <a:p>
            <a:pPr>
              <a:lnSpc>
                <a:spcPct val="150000"/>
              </a:lnSpc>
            </a:pPr>
            <a:r>
              <a:rPr lang="en-US" altLang="zh-CN" sz="2800" dirty="0">
                <a:solidFill>
                  <a:srgbClr val="FFAF22"/>
                </a:solidFill>
                <a:latin typeface="思源黑体 CN Heavy" panose="020B0A00000000000000" pitchFamily="34" charset="-122"/>
                <a:ea typeface="思源黑体 CN Heavy" panose="020B0A00000000000000" pitchFamily="34" charset="-122"/>
              </a:rPr>
              <a:t>I-type</a:t>
            </a:r>
            <a:r>
              <a:rPr lang="zh-CN" altLang="en-US" sz="2800" dirty="0">
                <a:solidFill>
                  <a:srgbClr val="FFAF22"/>
                </a:solidFill>
                <a:latin typeface="思源黑体 CN Heavy" panose="020B0A00000000000000" pitchFamily="34" charset="-122"/>
                <a:ea typeface="思源黑体 CN Heavy" panose="020B0A00000000000000" pitchFamily="34" charset="-122"/>
              </a:rPr>
              <a:t>       </a:t>
            </a:r>
            <a:r>
              <a:rPr lang="en-US" altLang="zh-CN" sz="2000" dirty="0">
                <a:latin typeface="思源黑体 CN Normal" panose="020B0400000000000000" pitchFamily="34" charset="-122"/>
                <a:ea typeface="思源黑体 CN Normal" panose="020B0400000000000000" pitchFamily="34" charset="-122"/>
              </a:rPr>
              <a:t>BEQ  BNE  ADDI  ANDI  ORI  LW  SW</a:t>
            </a:r>
          </a:p>
          <a:p>
            <a:pPr>
              <a:lnSpc>
                <a:spcPct val="150000"/>
              </a:lnSpc>
            </a:pPr>
            <a:r>
              <a:rPr lang="en-US" altLang="zh-CN" sz="2800" dirty="0">
                <a:solidFill>
                  <a:srgbClr val="FFAF22"/>
                </a:solidFill>
                <a:latin typeface="思源黑体 CN Heavy" panose="020B0A00000000000000" pitchFamily="34" charset="-122"/>
                <a:ea typeface="思源黑体 CN Heavy" panose="020B0A00000000000000" pitchFamily="34" charset="-122"/>
              </a:rPr>
              <a:t>J-type</a:t>
            </a:r>
            <a:r>
              <a:rPr lang="zh-CN" altLang="en-US" sz="2800" dirty="0">
                <a:solidFill>
                  <a:srgbClr val="FFAF22"/>
                </a:solidFill>
                <a:latin typeface="思源黑体 CN Heavy" panose="020B0A00000000000000" pitchFamily="34" charset="-122"/>
                <a:ea typeface="思源黑体 CN Heavy" panose="020B0A00000000000000" pitchFamily="34" charset="-122"/>
              </a:rPr>
              <a:t>      </a:t>
            </a:r>
            <a:r>
              <a:rPr lang="en-US" altLang="zh-CN" sz="2000" dirty="0">
                <a:latin typeface="思源黑体 CN Normal" panose="020B0400000000000000" pitchFamily="34" charset="-122"/>
                <a:ea typeface="思源黑体 CN Normal" panose="020B0400000000000000" pitchFamily="34" charset="-122"/>
              </a:rPr>
              <a:t>J  JAL</a:t>
            </a:r>
          </a:p>
        </p:txBody>
      </p:sp>
      <p:sp>
        <p:nvSpPr>
          <p:cNvPr id="5" name="标题 16">
            <a:extLst>
              <a:ext uri="{FF2B5EF4-FFF2-40B4-BE49-F238E27FC236}">
                <a16:creationId xmlns:a16="http://schemas.microsoft.com/office/drawing/2014/main" id="{64876006-9C7B-48FF-94F7-7526998FED80}"/>
              </a:ext>
            </a:extLst>
          </p:cNvPr>
          <p:cNvSpPr>
            <a:spLocks noGrp="1"/>
          </p:cNvSpPr>
          <p:nvPr>
            <p:ph type="title"/>
          </p:nvPr>
        </p:nvSpPr>
        <p:spPr>
          <a:xfrm>
            <a:off x="827240" y="180974"/>
            <a:ext cx="10850563" cy="1028699"/>
          </a:xfrm>
        </p:spPr>
        <p:txBody>
          <a:bodyPr/>
          <a:lstStyle/>
          <a:p>
            <a:r>
              <a:rPr lang="en-US" altLang="zh-CN" dirty="0">
                <a:solidFill>
                  <a:schemeClr val="tx1"/>
                </a:solidFill>
              </a:rPr>
              <a:t>Simulator /</a:t>
            </a:r>
            <a:endParaRPr lang="zh-CN" altLang="en-US" dirty="0">
              <a:solidFill>
                <a:schemeClr val="tx1"/>
              </a:solidFill>
            </a:endParaRPr>
          </a:p>
        </p:txBody>
      </p:sp>
      <p:sp>
        <p:nvSpPr>
          <p:cNvPr id="7" name="文本框 6">
            <a:extLst>
              <a:ext uri="{FF2B5EF4-FFF2-40B4-BE49-F238E27FC236}">
                <a16:creationId xmlns:a16="http://schemas.microsoft.com/office/drawing/2014/main" id="{18BBB516-2BCC-0B5B-EDE0-828B204D2EAD}"/>
              </a:ext>
            </a:extLst>
          </p:cNvPr>
          <p:cNvSpPr txBox="1"/>
          <p:nvPr/>
        </p:nvSpPr>
        <p:spPr>
          <a:xfrm>
            <a:off x="1029830" y="986840"/>
            <a:ext cx="9861489" cy="2224327"/>
          </a:xfrm>
          <a:prstGeom prst="rect">
            <a:avLst/>
          </a:prstGeom>
          <a:noFill/>
        </p:spPr>
        <p:txBody>
          <a:bodyPr wrap="square">
            <a:spAutoFit/>
          </a:bodyPr>
          <a:lstStyle/>
          <a:p>
            <a:pPr>
              <a:lnSpc>
                <a:spcPct val="200000"/>
              </a:lnSpc>
            </a:pPr>
            <a:r>
              <a:rPr lang="en-US" altLang="zh-CN" sz="3600" dirty="0">
                <a:latin typeface="思源黑体 CN Heavy" panose="020B0A00000000000000" pitchFamily="34" charset="-122"/>
                <a:ea typeface="思源黑体 CN Heavy" panose="020B0A00000000000000" pitchFamily="34" charset="-122"/>
              </a:rPr>
              <a:t>1.</a:t>
            </a:r>
            <a:r>
              <a:rPr lang="zh-CN" altLang="en-US" sz="3600" dirty="0">
                <a:latin typeface="思源黑体 CN Heavy" panose="020B0A00000000000000" pitchFamily="34" charset="-122"/>
                <a:ea typeface="思源黑体 CN Heavy" panose="020B0A00000000000000" pitchFamily="34" charset="-122"/>
              </a:rPr>
              <a:t>模拟执行</a:t>
            </a:r>
            <a:r>
              <a:rPr lang="en-US" altLang="zh-CN" sz="3600" dirty="0">
                <a:latin typeface="思源黑体 CN Heavy" panose="020B0A00000000000000" pitchFamily="34" charset="-122"/>
                <a:ea typeface="思源黑体 CN Heavy" panose="020B0A00000000000000" pitchFamily="34" charset="-122"/>
              </a:rPr>
              <a:t>&amp;</a:t>
            </a:r>
            <a:r>
              <a:rPr lang="zh-CN" altLang="en-US" sz="3600" dirty="0">
                <a:latin typeface="思源黑体 CN Heavy" panose="020B0A00000000000000" pitchFamily="34" charset="-122"/>
                <a:ea typeface="思源黑体 CN Heavy" panose="020B0A00000000000000" pitchFamily="34" charset="-122"/>
              </a:rPr>
              <a:t>显示寄存器功能</a:t>
            </a:r>
          </a:p>
          <a:p>
            <a:pPr>
              <a:lnSpc>
                <a:spcPct val="200000"/>
              </a:lnSpc>
            </a:pPr>
            <a:r>
              <a:rPr lang="en-US" altLang="zh-CN" dirty="0"/>
              <a:t>MIPS</a:t>
            </a:r>
            <a:r>
              <a:rPr lang="zh-CN" altLang="en-US" dirty="0"/>
              <a:t>模拟器</a:t>
            </a:r>
            <a:r>
              <a:rPr lang="en-US" altLang="zh-CN" dirty="0"/>
              <a:t>Simulator</a:t>
            </a:r>
            <a:r>
              <a:rPr lang="zh-CN" altLang="en-US" dirty="0"/>
              <a:t>模块主要的功能是对输入的</a:t>
            </a:r>
            <a:r>
              <a:rPr lang="en-US" altLang="zh-CN" dirty="0"/>
              <a:t>32</a:t>
            </a:r>
            <a:r>
              <a:rPr lang="zh-CN" altLang="en-US" dirty="0"/>
              <a:t>位机器码进行翻译、执行，并将执行结果以用户可见的方式呈现出来。该</a:t>
            </a:r>
            <a:r>
              <a:rPr lang="en-US" altLang="zh-CN" dirty="0"/>
              <a:t>Simulator</a:t>
            </a:r>
            <a:r>
              <a:rPr lang="zh-CN" altLang="en-US" dirty="0"/>
              <a:t>模块已经实现并支持的汇编指令如下：</a:t>
            </a:r>
          </a:p>
        </p:txBody>
      </p:sp>
    </p:spTree>
    <p:extLst>
      <p:ext uri="{BB962C8B-B14F-4D97-AF65-F5344CB8AC3E}">
        <p14:creationId xmlns:p14="http://schemas.microsoft.com/office/powerpoint/2010/main" val="880901794"/>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6">
            <a:extLst>
              <a:ext uri="{FF2B5EF4-FFF2-40B4-BE49-F238E27FC236}">
                <a16:creationId xmlns:a16="http://schemas.microsoft.com/office/drawing/2014/main" id="{64876006-9C7B-48FF-94F7-7526998FED80}"/>
              </a:ext>
            </a:extLst>
          </p:cNvPr>
          <p:cNvSpPr>
            <a:spLocks noGrp="1"/>
          </p:cNvSpPr>
          <p:nvPr>
            <p:ph type="title"/>
          </p:nvPr>
        </p:nvSpPr>
        <p:spPr>
          <a:xfrm>
            <a:off x="827240" y="180974"/>
            <a:ext cx="10850563" cy="1028699"/>
          </a:xfrm>
        </p:spPr>
        <p:txBody>
          <a:bodyPr/>
          <a:lstStyle/>
          <a:p>
            <a:r>
              <a:rPr lang="en-US" altLang="zh-CN" dirty="0">
                <a:solidFill>
                  <a:schemeClr val="tx1"/>
                </a:solidFill>
              </a:rPr>
              <a:t>Simulator /</a:t>
            </a:r>
            <a:endParaRPr lang="zh-CN" altLang="en-US" dirty="0">
              <a:solidFill>
                <a:schemeClr val="tx1"/>
              </a:solidFill>
            </a:endParaRPr>
          </a:p>
        </p:txBody>
      </p:sp>
      <p:sp>
        <p:nvSpPr>
          <p:cNvPr id="7" name="文本框 6">
            <a:extLst>
              <a:ext uri="{FF2B5EF4-FFF2-40B4-BE49-F238E27FC236}">
                <a16:creationId xmlns:a16="http://schemas.microsoft.com/office/drawing/2014/main" id="{18BBB516-2BCC-0B5B-EDE0-828B204D2EAD}"/>
              </a:ext>
            </a:extLst>
          </p:cNvPr>
          <p:cNvSpPr txBox="1"/>
          <p:nvPr/>
        </p:nvSpPr>
        <p:spPr>
          <a:xfrm>
            <a:off x="1038884" y="1421406"/>
            <a:ext cx="9861489" cy="3332322"/>
          </a:xfrm>
          <a:prstGeom prst="rect">
            <a:avLst/>
          </a:prstGeom>
          <a:noFill/>
        </p:spPr>
        <p:txBody>
          <a:bodyPr wrap="square">
            <a:spAutoFit/>
          </a:bodyPr>
          <a:lstStyle/>
          <a:p>
            <a:pPr>
              <a:lnSpc>
                <a:spcPct val="200000"/>
              </a:lnSpc>
            </a:pPr>
            <a:r>
              <a:rPr lang="en-US" altLang="zh-CN" sz="3600" dirty="0">
                <a:latin typeface="思源黑体 CN Heavy" panose="020B0A00000000000000" pitchFamily="34" charset="-122"/>
                <a:ea typeface="思源黑体 CN Heavy" panose="020B0A00000000000000" pitchFamily="34" charset="-122"/>
              </a:rPr>
              <a:t>2.</a:t>
            </a:r>
            <a:r>
              <a:rPr lang="zh-CN" altLang="en-US" sz="3600" dirty="0">
                <a:latin typeface="思源黑体 CN Heavy" panose="020B0A00000000000000" pitchFamily="34" charset="-122"/>
                <a:ea typeface="思源黑体 CN Heavy" panose="020B0A00000000000000" pitchFamily="34" charset="-122"/>
              </a:rPr>
              <a:t>给指定内存空间设值</a:t>
            </a:r>
          </a:p>
          <a:p>
            <a:pPr>
              <a:lnSpc>
                <a:spcPct val="200000"/>
              </a:lnSpc>
            </a:pPr>
            <a:r>
              <a:rPr lang="zh-CN" altLang="en-US" dirty="0"/>
              <a:t>考虑到在编写汇编程序的过程中，可能会遇到希望将某些特定的常数（如数组或全局变量等）存储在一块或多块内存地址以便赋值给变量的情况，该模块特地增加了给指定内存空间设值的功能。用户只需要按照指定的格式就可以将某个特定的整数赋值给一块内存空间（一块内存空间指连续的</a:t>
            </a:r>
            <a:r>
              <a:rPr lang="en-US" altLang="zh-CN" dirty="0"/>
              <a:t>4</a:t>
            </a:r>
            <a:r>
              <a:rPr lang="zh-CN" altLang="en-US" dirty="0"/>
              <a:t>个</a:t>
            </a:r>
            <a:r>
              <a:rPr lang="en-US" altLang="zh-CN" dirty="0"/>
              <a:t>byte</a:t>
            </a:r>
            <a:r>
              <a:rPr lang="zh-CN" altLang="en-US" dirty="0"/>
              <a:t>空间，即连续的</a:t>
            </a:r>
            <a:r>
              <a:rPr lang="en-US" altLang="zh-CN" dirty="0"/>
              <a:t>32</a:t>
            </a:r>
            <a:r>
              <a:rPr lang="zh-CN" altLang="en-US" dirty="0"/>
              <a:t>位数据存储空间）。</a:t>
            </a:r>
          </a:p>
        </p:txBody>
      </p:sp>
    </p:spTree>
    <p:extLst>
      <p:ext uri="{BB962C8B-B14F-4D97-AF65-F5344CB8AC3E}">
        <p14:creationId xmlns:p14="http://schemas.microsoft.com/office/powerpoint/2010/main" val="1340879029"/>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BB4861-E087-46E8-9D69-37E738A329BC}"/>
              </a:ext>
            </a:extLst>
          </p:cNvPr>
          <p:cNvSpPr>
            <a:spLocks noGrp="1"/>
          </p:cNvSpPr>
          <p:nvPr>
            <p:ph type="body" sz="quarter" idx="10"/>
          </p:nvPr>
        </p:nvSpPr>
        <p:spPr/>
        <p:txBody>
          <a:bodyPr/>
          <a:lstStyle/>
          <a:p>
            <a:r>
              <a:rPr lang="en-US" altLang="zh-CN" dirty="0"/>
              <a:t>Contents</a:t>
            </a:r>
            <a:endParaRPr lang="zh-CN" altLang="en-US" dirty="0"/>
          </a:p>
        </p:txBody>
      </p:sp>
      <p:grpSp>
        <p:nvGrpSpPr>
          <p:cNvPr id="47" name="组合 46">
            <a:extLst>
              <a:ext uri="{FF2B5EF4-FFF2-40B4-BE49-F238E27FC236}">
                <a16:creationId xmlns:a16="http://schemas.microsoft.com/office/drawing/2014/main" id="{C07EB877-D8C0-4F5A-9D51-B7AD1EA3098C}"/>
              </a:ext>
            </a:extLst>
          </p:cNvPr>
          <p:cNvGrpSpPr/>
          <p:nvPr/>
        </p:nvGrpSpPr>
        <p:grpSpPr>
          <a:xfrm>
            <a:off x="6508601" y="2046402"/>
            <a:ext cx="4746882" cy="1002164"/>
            <a:chOff x="6772018" y="1598428"/>
            <a:chExt cx="4746882" cy="1002164"/>
          </a:xfrm>
        </p:grpSpPr>
        <p:grpSp>
          <p:nvGrpSpPr>
            <p:cNvPr id="66" name="组合 65">
              <a:extLst>
                <a:ext uri="{FF2B5EF4-FFF2-40B4-BE49-F238E27FC236}">
                  <a16:creationId xmlns:a16="http://schemas.microsoft.com/office/drawing/2014/main" id="{72F1F486-2933-4C27-8350-DF4985612E89}"/>
                </a:ext>
              </a:extLst>
            </p:cNvPr>
            <p:cNvGrpSpPr/>
            <p:nvPr/>
          </p:nvGrpSpPr>
          <p:grpSpPr>
            <a:xfrm>
              <a:off x="7691021" y="1598428"/>
              <a:ext cx="3827877" cy="1002164"/>
              <a:chOff x="6821008" y="2726205"/>
              <a:chExt cx="3827877" cy="1002164"/>
            </a:xfrm>
          </p:grpSpPr>
          <p:sp>
            <p:nvSpPr>
              <p:cNvPr id="69" name="文本框 68">
                <a:extLst>
                  <a:ext uri="{FF2B5EF4-FFF2-40B4-BE49-F238E27FC236}">
                    <a16:creationId xmlns:a16="http://schemas.microsoft.com/office/drawing/2014/main" id="{1B958960-3497-4FAE-AEEC-FD2FB65611E8}"/>
                  </a:ext>
                </a:extLst>
              </p:cNvPr>
              <p:cNvSpPr txBox="1"/>
              <p:nvPr/>
            </p:nvSpPr>
            <p:spPr>
              <a:xfrm flipH="1">
                <a:off x="6821008" y="3394314"/>
                <a:ext cx="3827877" cy="334055"/>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en-US" altLang="zh-CN" sz="1400" dirty="0">
                    <a:solidFill>
                      <a:schemeClr val="tx1">
                        <a:lumMod val="85000"/>
                      </a:schemeClr>
                    </a:solidFill>
                  </a:rPr>
                  <a:t>A Demonstration to the Project </a:t>
                </a:r>
              </a:p>
            </p:txBody>
          </p:sp>
          <p:sp>
            <p:nvSpPr>
              <p:cNvPr id="70" name="矩形 69">
                <a:extLst>
                  <a:ext uri="{FF2B5EF4-FFF2-40B4-BE49-F238E27FC236}">
                    <a16:creationId xmlns:a16="http://schemas.microsoft.com/office/drawing/2014/main" id="{DC5BF0D2-875A-4BAD-A449-A1F749FF4ACB}"/>
                  </a:ext>
                </a:extLst>
              </p:cNvPr>
              <p:cNvSpPr/>
              <p:nvPr/>
            </p:nvSpPr>
            <p:spPr>
              <a:xfrm flipH="1">
                <a:off x="6821008" y="2726205"/>
                <a:ext cx="3827877" cy="451239"/>
              </a:xfrm>
              <a:prstGeom prst="rect">
                <a:avLst/>
              </a:prstGeom>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3600" b="1" dirty="0"/>
                  <a:t>项目演示</a:t>
                </a:r>
              </a:p>
            </p:txBody>
          </p:sp>
        </p:grpSp>
        <p:cxnSp>
          <p:nvCxnSpPr>
            <p:cNvPr id="67" name="直接连接符 66">
              <a:extLst>
                <a:ext uri="{FF2B5EF4-FFF2-40B4-BE49-F238E27FC236}">
                  <a16:creationId xmlns:a16="http://schemas.microsoft.com/office/drawing/2014/main" id="{1A595310-7929-4762-AC49-66034C332507}"/>
                </a:ext>
              </a:extLst>
            </p:cNvPr>
            <p:cNvCxnSpPr/>
            <p:nvPr/>
          </p:nvCxnSpPr>
          <p:spPr>
            <a:xfrm>
              <a:off x="6817835" y="2158102"/>
              <a:ext cx="4701065" cy="0"/>
            </a:xfrm>
            <a:prstGeom prst="line">
              <a:avLst/>
            </a:prstGeom>
            <a:ln w="3175"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1A447838-830D-4235-B687-B99BE157AD50}"/>
                </a:ext>
              </a:extLst>
            </p:cNvPr>
            <p:cNvSpPr txBox="1"/>
            <p:nvPr/>
          </p:nvSpPr>
          <p:spPr>
            <a:xfrm>
              <a:off x="6772018" y="1706863"/>
              <a:ext cx="612668" cy="461665"/>
            </a:xfrm>
            <a:prstGeom prst="rect">
              <a:avLst/>
            </a:prstGeom>
            <a:noFill/>
          </p:spPr>
          <p:txBody>
            <a:bodyPr wrap="none" rtlCol="0">
              <a:spAutoFit/>
            </a:bodyPr>
            <a:lstStyle/>
            <a:p>
              <a:r>
                <a:rPr lang="en-US" altLang="zh-CN" sz="2400" i="1" dirty="0"/>
                <a:t>01.</a:t>
              </a:r>
              <a:endParaRPr lang="zh-CN" altLang="en-US" sz="2400" i="1" dirty="0"/>
            </a:p>
          </p:txBody>
        </p:sp>
      </p:grpSp>
      <p:grpSp>
        <p:nvGrpSpPr>
          <p:cNvPr id="48" name="组合 47">
            <a:extLst>
              <a:ext uri="{FF2B5EF4-FFF2-40B4-BE49-F238E27FC236}">
                <a16:creationId xmlns:a16="http://schemas.microsoft.com/office/drawing/2014/main" id="{FAA2EF43-3951-4BA9-9A1D-7E7FCAF1A46D}"/>
              </a:ext>
            </a:extLst>
          </p:cNvPr>
          <p:cNvGrpSpPr/>
          <p:nvPr/>
        </p:nvGrpSpPr>
        <p:grpSpPr>
          <a:xfrm>
            <a:off x="6508603" y="3809434"/>
            <a:ext cx="4746882" cy="1002163"/>
            <a:chOff x="6772018" y="1598428"/>
            <a:chExt cx="4746882" cy="1002163"/>
          </a:xfrm>
        </p:grpSpPr>
        <p:grpSp>
          <p:nvGrpSpPr>
            <p:cNvPr id="61" name="组合 60">
              <a:extLst>
                <a:ext uri="{FF2B5EF4-FFF2-40B4-BE49-F238E27FC236}">
                  <a16:creationId xmlns:a16="http://schemas.microsoft.com/office/drawing/2014/main" id="{0F12B254-D0CF-48DF-B465-26FAC6E06612}"/>
                </a:ext>
              </a:extLst>
            </p:cNvPr>
            <p:cNvGrpSpPr/>
            <p:nvPr/>
          </p:nvGrpSpPr>
          <p:grpSpPr>
            <a:xfrm>
              <a:off x="7691019" y="1598428"/>
              <a:ext cx="3827877" cy="1002163"/>
              <a:chOff x="6821006" y="2726205"/>
              <a:chExt cx="3827877" cy="1002163"/>
            </a:xfrm>
          </p:grpSpPr>
          <p:sp>
            <p:nvSpPr>
              <p:cNvPr id="64" name="文本框 63">
                <a:extLst>
                  <a:ext uri="{FF2B5EF4-FFF2-40B4-BE49-F238E27FC236}">
                    <a16:creationId xmlns:a16="http://schemas.microsoft.com/office/drawing/2014/main" id="{EF290AEF-CACA-473C-BF6F-C5CC2F5DC999}"/>
                  </a:ext>
                </a:extLst>
              </p:cNvPr>
              <p:cNvSpPr txBox="1"/>
              <p:nvPr/>
            </p:nvSpPr>
            <p:spPr>
              <a:xfrm flipH="1">
                <a:off x="6821006" y="3394313"/>
                <a:ext cx="3827877" cy="334055"/>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en-US" altLang="zh-CN" sz="1400" dirty="0">
                    <a:solidFill>
                      <a:schemeClr val="tx1">
                        <a:lumMod val="85000"/>
                      </a:schemeClr>
                    </a:solidFill>
                  </a:rPr>
                  <a:t>The Realization of this Project</a:t>
                </a:r>
              </a:p>
            </p:txBody>
          </p:sp>
          <p:sp>
            <p:nvSpPr>
              <p:cNvPr id="65" name="矩形 64">
                <a:extLst>
                  <a:ext uri="{FF2B5EF4-FFF2-40B4-BE49-F238E27FC236}">
                    <a16:creationId xmlns:a16="http://schemas.microsoft.com/office/drawing/2014/main" id="{05D95D4D-1508-471B-9ECA-142544894E5C}"/>
                  </a:ext>
                </a:extLst>
              </p:cNvPr>
              <p:cNvSpPr/>
              <p:nvPr/>
            </p:nvSpPr>
            <p:spPr>
              <a:xfrm flipH="1">
                <a:off x="6821006" y="2726205"/>
                <a:ext cx="3827877" cy="451239"/>
              </a:xfrm>
              <a:prstGeom prst="rect">
                <a:avLst/>
              </a:prstGeom>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3600" b="1" dirty="0"/>
                  <a:t>实现原理</a:t>
                </a:r>
              </a:p>
            </p:txBody>
          </p:sp>
        </p:grpSp>
        <p:cxnSp>
          <p:nvCxnSpPr>
            <p:cNvPr id="62" name="直接连接符 61">
              <a:extLst>
                <a:ext uri="{FF2B5EF4-FFF2-40B4-BE49-F238E27FC236}">
                  <a16:creationId xmlns:a16="http://schemas.microsoft.com/office/drawing/2014/main" id="{3C065B86-AB54-46C2-BEB7-116DF9F262E6}"/>
                </a:ext>
              </a:extLst>
            </p:cNvPr>
            <p:cNvCxnSpPr/>
            <p:nvPr/>
          </p:nvCxnSpPr>
          <p:spPr>
            <a:xfrm>
              <a:off x="6817835" y="2158102"/>
              <a:ext cx="4701065" cy="0"/>
            </a:xfrm>
            <a:prstGeom prst="line">
              <a:avLst/>
            </a:prstGeom>
            <a:ln w="3175"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98B556D9-1FBE-40BB-B770-208ECBBE5E9E}"/>
                </a:ext>
              </a:extLst>
            </p:cNvPr>
            <p:cNvSpPr txBox="1"/>
            <p:nvPr/>
          </p:nvSpPr>
          <p:spPr>
            <a:xfrm>
              <a:off x="6772018" y="1706863"/>
              <a:ext cx="612668" cy="461665"/>
            </a:xfrm>
            <a:prstGeom prst="rect">
              <a:avLst/>
            </a:prstGeom>
            <a:noFill/>
          </p:spPr>
          <p:txBody>
            <a:bodyPr wrap="none" rtlCol="0">
              <a:spAutoFit/>
            </a:bodyPr>
            <a:lstStyle/>
            <a:p>
              <a:r>
                <a:rPr lang="en-US" altLang="zh-CN" sz="2400" i="1" dirty="0"/>
                <a:t>02.</a:t>
              </a:r>
              <a:endParaRPr lang="zh-CN" altLang="en-US" sz="2400" i="1" dirty="0"/>
            </a:p>
          </p:txBody>
        </p:sp>
      </p:grpSp>
    </p:spTree>
    <p:extLst>
      <p:ext uri="{BB962C8B-B14F-4D97-AF65-F5344CB8AC3E}">
        <p14:creationId xmlns:p14="http://schemas.microsoft.com/office/powerpoint/2010/main" val="4249307376"/>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6">
            <a:extLst>
              <a:ext uri="{FF2B5EF4-FFF2-40B4-BE49-F238E27FC236}">
                <a16:creationId xmlns:a16="http://schemas.microsoft.com/office/drawing/2014/main" id="{64876006-9C7B-48FF-94F7-7526998FED80}"/>
              </a:ext>
            </a:extLst>
          </p:cNvPr>
          <p:cNvSpPr>
            <a:spLocks noGrp="1"/>
          </p:cNvSpPr>
          <p:nvPr>
            <p:ph type="title"/>
          </p:nvPr>
        </p:nvSpPr>
        <p:spPr>
          <a:xfrm>
            <a:off x="827240" y="180974"/>
            <a:ext cx="10850563" cy="1028699"/>
          </a:xfrm>
        </p:spPr>
        <p:txBody>
          <a:bodyPr/>
          <a:lstStyle/>
          <a:p>
            <a:r>
              <a:rPr lang="en-US" altLang="zh-CN" dirty="0">
                <a:solidFill>
                  <a:schemeClr val="tx1"/>
                </a:solidFill>
              </a:rPr>
              <a:t>Simulator /</a:t>
            </a:r>
            <a:endParaRPr lang="zh-CN" altLang="en-US" dirty="0">
              <a:solidFill>
                <a:schemeClr val="tx1"/>
              </a:solidFill>
            </a:endParaRPr>
          </a:p>
        </p:txBody>
      </p:sp>
      <p:sp>
        <p:nvSpPr>
          <p:cNvPr id="7" name="文本框 6">
            <a:extLst>
              <a:ext uri="{FF2B5EF4-FFF2-40B4-BE49-F238E27FC236}">
                <a16:creationId xmlns:a16="http://schemas.microsoft.com/office/drawing/2014/main" id="{18BBB516-2BCC-0B5B-EDE0-828B204D2EAD}"/>
              </a:ext>
            </a:extLst>
          </p:cNvPr>
          <p:cNvSpPr txBox="1"/>
          <p:nvPr/>
        </p:nvSpPr>
        <p:spPr>
          <a:xfrm>
            <a:off x="1084151" y="2145683"/>
            <a:ext cx="9861489" cy="1670329"/>
          </a:xfrm>
          <a:prstGeom prst="rect">
            <a:avLst/>
          </a:prstGeom>
          <a:noFill/>
        </p:spPr>
        <p:txBody>
          <a:bodyPr wrap="square">
            <a:spAutoFit/>
          </a:bodyPr>
          <a:lstStyle/>
          <a:p>
            <a:pPr>
              <a:lnSpc>
                <a:spcPct val="200000"/>
              </a:lnSpc>
            </a:pPr>
            <a:r>
              <a:rPr lang="en-US" altLang="zh-CN" sz="3600" dirty="0">
                <a:latin typeface="思源黑体 CN Heavy" panose="020B0A00000000000000" pitchFamily="34" charset="-122"/>
                <a:ea typeface="思源黑体 CN Heavy" panose="020B0A00000000000000" pitchFamily="34" charset="-122"/>
              </a:rPr>
              <a:t>3. </a:t>
            </a:r>
            <a:r>
              <a:rPr lang="zh-CN" altLang="en-US" sz="3600" dirty="0">
                <a:latin typeface="思源黑体 CN Heavy" panose="020B0A00000000000000" pitchFamily="34" charset="-122"/>
                <a:ea typeface="思源黑体 CN Heavy" panose="020B0A00000000000000" pitchFamily="34" charset="-122"/>
              </a:rPr>
              <a:t>查看内存</a:t>
            </a:r>
          </a:p>
          <a:p>
            <a:pPr>
              <a:lnSpc>
                <a:spcPct val="200000"/>
              </a:lnSpc>
            </a:pPr>
            <a:r>
              <a:rPr lang="zh-CN" altLang="en-US" dirty="0"/>
              <a:t>除了支持寄存器的查看外，该模块还支持对内存的查看。</a:t>
            </a:r>
          </a:p>
        </p:txBody>
      </p:sp>
    </p:spTree>
    <p:extLst>
      <p:ext uri="{BB962C8B-B14F-4D97-AF65-F5344CB8AC3E}">
        <p14:creationId xmlns:p14="http://schemas.microsoft.com/office/powerpoint/2010/main" val="1062087811"/>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827240" y="1272449"/>
            <a:ext cx="3015569" cy="523220"/>
          </a:xfrm>
          <a:prstGeom prst="rect">
            <a:avLst/>
          </a:prstGeom>
          <a:noFill/>
        </p:spPr>
        <p:txBody>
          <a:bodyPr wrap="none" rtlCol="0">
            <a:spAutoFit/>
          </a:bodyPr>
          <a:lstStyle/>
          <a:p>
            <a:r>
              <a:rPr lang="zh-CN" altLang="en-US" sz="2800" spc="600" dirty="0">
                <a:latin typeface="思源黑体 CN Heavy" panose="020B0A00000000000000" pitchFamily="34" charset="-122"/>
                <a:ea typeface="思源黑体 CN Heavy" panose="020B0A00000000000000" pitchFamily="34" charset="-122"/>
              </a:rPr>
              <a:t>内存读</a:t>
            </a:r>
            <a:r>
              <a:rPr lang="en-US" altLang="zh-CN" sz="2800" spc="600" dirty="0">
                <a:latin typeface="思源黑体 CN Heavy" panose="020B0A00000000000000" pitchFamily="34" charset="-122"/>
                <a:ea typeface="思源黑体 CN Heavy" panose="020B0A00000000000000" pitchFamily="34" charset="-122"/>
              </a:rPr>
              <a:t>/</a:t>
            </a:r>
            <a:r>
              <a:rPr lang="zh-CN" altLang="en-US" sz="2800" spc="600" dirty="0">
                <a:latin typeface="思源黑体 CN Heavy" panose="020B0A00000000000000" pitchFamily="34" charset="-122"/>
                <a:ea typeface="思源黑体 CN Heavy" panose="020B0A00000000000000" pitchFamily="34" charset="-122"/>
              </a:rPr>
              <a:t>取函数</a:t>
            </a:r>
          </a:p>
        </p:txBody>
      </p:sp>
      <p:pic>
        <p:nvPicPr>
          <p:cNvPr id="2" name="图片 1">
            <a:extLst>
              <a:ext uri="{FF2B5EF4-FFF2-40B4-BE49-F238E27FC236}">
                <a16:creationId xmlns:a16="http://schemas.microsoft.com/office/drawing/2014/main" id="{C9D20A54-6257-75E2-2251-3F62413EFAD1}"/>
              </a:ext>
            </a:extLst>
          </p:cNvPr>
          <p:cNvPicPr>
            <a:picLocks noChangeAspect="1"/>
          </p:cNvPicPr>
          <p:nvPr/>
        </p:nvPicPr>
        <p:blipFill>
          <a:blip r:embed="rId2"/>
          <a:stretch>
            <a:fillRect/>
          </a:stretch>
        </p:blipFill>
        <p:spPr>
          <a:xfrm>
            <a:off x="827240" y="2026583"/>
            <a:ext cx="6824513" cy="3872950"/>
          </a:xfrm>
          <a:prstGeom prst="rect">
            <a:avLst/>
          </a:prstGeom>
          <a:noFill/>
          <a:ln>
            <a:noFill/>
          </a:ln>
        </p:spPr>
      </p:pic>
    </p:spTree>
    <p:extLst>
      <p:ext uri="{BB962C8B-B14F-4D97-AF65-F5344CB8AC3E}">
        <p14:creationId xmlns:p14="http://schemas.microsoft.com/office/powerpoint/2010/main" val="49024751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827240" y="1272449"/>
            <a:ext cx="5815695" cy="523220"/>
          </a:xfrm>
          <a:prstGeom prst="rect">
            <a:avLst/>
          </a:prstGeom>
          <a:noFill/>
        </p:spPr>
        <p:txBody>
          <a:bodyPr wrap="none" rtlCol="0">
            <a:spAutoFit/>
          </a:bodyPr>
          <a:lstStyle/>
          <a:p>
            <a:r>
              <a:rPr lang="en-US" altLang="zh-CN" sz="2800" spc="600" dirty="0">
                <a:latin typeface="思源黑体 CN Heavy" panose="020B0A00000000000000" pitchFamily="34" charset="-122"/>
                <a:ea typeface="思源黑体 CN Heavy" panose="020B0A00000000000000" pitchFamily="34" charset="-122"/>
              </a:rPr>
              <a:t>R-type</a:t>
            </a:r>
            <a:r>
              <a:rPr lang="zh-CN" altLang="en-US" sz="2800" spc="600" dirty="0">
                <a:latin typeface="思源黑体 CN Heavy" panose="020B0A00000000000000" pitchFamily="34" charset="-122"/>
                <a:ea typeface="思源黑体 CN Heavy" panose="020B0A00000000000000" pitchFamily="34" charset="-122"/>
              </a:rPr>
              <a:t>类型指令</a:t>
            </a:r>
            <a:r>
              <a:rPr lang="en-US" altLang="zh-CN" sz="2800" spc="600" dirty="0">
                <a:latin typeface="思源黑体 CN Heavy" panose="020B0A00000000000000" pitchFamily="34" charset="-122"/>
                <a:ea typeface="思源黑体 CN Heavy" panose="020B0A00000000000000" pitchFamily="34" charset="-122"/>
              </a:rPr>
              <a:t>——</a:t>
            </a:r>
            <a:r>
              <a:rPr kumimoji="0" lang="en-US" altLang="zh-CN" sz="2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SLL &amp; SRL</a:t>
            </a:r>
            <a:endParaRPr kumimoji="0" lang="en-US" altLang="zh-CN" sz="1400" b="0" i="0" u="none" strike="noStrike" cap="none" normalizeH="0" baseline="0" dirty="0">
              <a:ln>
                <a:noFill/>
              </a:ln>
              <a:solidFill>
                <a:schemeClr val="tx1"/>
              </a:solidFill>
              <a:effectLst/>
            </a:endParaRPr>
          </a:p>
        </p:txBody>
      </p:sp>
      <p:pic>
        <p:nvPicPr>
          <p:cNvPr id="1025" name="图片 6">
            <a:extLst>
              <a:ext uri="{FF2B5EF4-FFF2-40B4-BE49-F238E27FC236}">
                <a16:creationId xmlns:a16="http://schemas.microsoft.com/office/drawing/2014/main" id="{9E923DD9-92B2-0E27-3659-F0423CDF1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890" y="2052513"/>
            <a:ext cx="5045725" cy="31574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662AFA-439F-3CAF-FEFC-5819920D7FF6}"/>
              </a:ext>
            </a:extLst>
          </p:cNvPr>
          <p:cNvSpPr>
            <a:spLocks noChangeArrowheads="1"/>
          </p:cNvSpPr>
          <p:nvPr/>
        </p:nvSpPr>
        <p:spPr bwMode="auto">
          <a:xfrm>
            <a:off x="6642935" y="3057946"/>
            <a:ext cx="4169885" cy="150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按照指令格式用移位运算和位逻辑运算读取寄存器编号和移位位数，然后对寄存器执行相应的位。</a:t>
            </a:r>
            <a:endParaRPr kumimoji="0" lang="zh-CN" altLang="en-US" sz="3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E09F62BA-DA1A-53C7-6A5F-2B9F8DF37363}"/>
              </a:ext>
            </a:extLst>
          </p:cNvPr>
          <p:cNvSpPr txBox="1"/>
          <p:nvPr/>
        </p:nvSpPr>
        <p:spPr>
          <a:xfrm>
            <a:off x="6457261" y="2093029"/>
            <a:ext cx="2350724" cy="831831"/>
          </a:xfrm>
          <a:prstGeom prst="rect">
            <a:avLst/>
          </a:prstGeom>
          <a:noFill/>
        </p:spPr>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r>
              <a:rPr kumimoji="0" lang="zh-CN" altLang="en-US"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实现思路</a:t>
            </a: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p>
        </p:txBody>
      </p:sp>
    </p:spTree>
    <p:extLst>
      <p:ext uri="{BB962C8B-B14F-4D97-AF65-F5344CB8AC3E}">
        <p14:creationId xmlns:p14="http://schemas.microsoft.com/office/powerpoint/2010/main" val="308950436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827240" y="1272449"/>
            <a:ext cx="4720844" cy="523220"/>
          </a:xfrm>
          <a:prstGeom prst="rect">
            <a:avLst/>
          </a:prstGeom>
          <a:noFill/>
        </p:spPr>
        <p:txBody>
          <a:bodyPr wrap="none" rtlCol="0">
            <a:spAutoFit/>
          </a:bodyPr>
          <a:lstStyle/>
          <a:p>
            <a:r>
              <a:rPr lang="en-US" altLang="zh-CN" sz="2800" spc="600" dirty="0">
                <a:latin typeface="思源黑体 CN Heavy" panose="020B0A00000000000000" pitchFamily="34" charset="-122"/>
                <a:ea typeface="思源黑体 CN Heavy" panose="020B0A00000000000000" pitchFamily="34" charset="-122"/>
              </a:rPr>
              <a:t>R-type</a:t>
            </a:r>
            <a:r>
              <a:rPr lang="zh-CN" altLang="en-US" sz="2800" spc="600" dirty="0">
                <a:latin typeface="思源黑体 CN Heavy" panose="020B0A00000000000000" pitchFamily="34" charset="-122"/>
                <a:ea typeface="思源黑体 CN Heavy" panose="020B0A00000000000000" pitchFamily="34" charset="-122"/>
              </a:rPr>
              <a:t>类型指令</a:t>
            </a:r>
            <a:r>
              <a:rPr lang="en-US" altLang="zh-CN" sz="2800" spc="600" dirty="0">
                <a:latin typeface="思源黑体 CN Heavy" panose="020B0A00000000000000" pitchFamily="34" charset="-122"/>
                <a:ea typeface="思源黑体 CN Heavy" panose="020B0A00000000000000" pitchFamily="34" charset="-122"/>
              </a:rPr>
              <a:t>——</a:t>
            </a:r>
            <a:r>
              <a:rPr kumimoji="0" lang="en-US" altLang="zh-CN" sz="2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JR</a:t>
            </a:r>
            <a:endParaRPr kumimoji="0" lang="en-US" altLang="zh-CN" sz="1400" b="0" i="0" u="none" strike="noStrike" cap="none" normalizeH="0" baseline="0" dirty="0">
              <a:ln>
                <a:noFill/>
              </a:ln>
              <a:solidFill>
                <a:schemeClr val="tx1"/>
              </a:solidFill>
              <a:effectLst/>
            </a:endParaRPr>
          </a:p>
        </p:txBody>
      </p:sp>
      <p:pic>
        <p:nvPicPr>
          <p:cNvPr id="1025" name="图片 6">
            <a:extLst>
              <a:ext uri="{FF2B5EF4-FFF2-40B4-BE49-F238E27FC236}">
                <a16:creationId xmlns:a16="http://schemas.microsoft.com/office/drawing/2014/main" id="{9E923DD9-92B2-0E27-3659-F0423CDF1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47449" y="3420375"/>
            <a:ext cx="5045725" cy="11638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662AFA-439F-3CAF-FEFC-5819920D7FF6}"/>
              </a:ext>
            </a:extLst>
          </p:cNvPr>
          <p:cNvSpPr>
            <a:spLocks noChangeArrowheads="1"/>
          </p:cNvSpPr>
          <p:nvPr/>
        </p:nvSpPr>
        <p:spPr bwMode="auto">
          <a:xfrm>
            <a:off x="6681494" y="3429000"/>
            <a:ext cx="4169885" cy="150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按照指令格式用移位运算和位逻辑运算读取寄存器编号，然后更新</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PC</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的值为相应寄存器编号的值。</a:t>
            </a:r>
            <a:endParaRPr kumimoji="0" lang="zh-CN" altLang="en-US" sz="3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E09F62BA-DA1A-53C7-6A5F-2B9F8DF37363}"/>
              </a:ext>
            </a:extLst>
          </p:cNvPr>
          <p:cNvSpPr txBox="1"/>
          <p:nvPr/>
        </p:nvSpPr>
        <p:spPr>
          <a:xfrm>
            <a:off x="6495820" y="2464083"/>
            <a:ext cx="2350724" cy="831831"/>
          </a:xfrm>
          <a:prstGeom prst="rect">
            <a:avLst/>
          </a:prstGeom>
          <a:noFill/>
        </p:spPr>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r>
              <a:rPr kumimoji="0" lang="zh-CN" altLang="en-US"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实现思路</a:t>
            </a: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p>
        </p:txBody>
      </p:sp>
    </p:spTree>
    <p:extLst>
      <p:ext uri="{BB962C8B-B14F-4D97-AF65-F5344CB8AC3E}">
        <p14:creationId xmlns:p14="http://schemas.microsoft.com/office/powerpoint/2010/main" val="322590577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827239" y="1118213"/>
            <a:ext cx="6791218" cy="954107"/>
          </a:xfrm>
          <a:prstGeom prst="rect">
            <a:avLst/>
          </a:prstGeom>
          <a:noFill/>
        </p:spPr>
        <p:txBody>
          <a:bodyPr wrap="none" rtlCol="0">
            <a:spAutoFit/>
          </a:bodyPr>
          <a:lstStyle/>
          <a:p>
            <a:r>
              <a:rPr lang="en-US" altLang="zh-CN" sz="2800" spc="600" dirty="0">
                <a:latin typeface="思源黑体 CN Heavy" panose="020B0A00000000000000" pitchFamily="34" charset="-122"/>
                <a:ea typeface="思源黑体 CN Heavy" panose="020B0A00000000000000" pitchFamily="34" charset="-122"/>
              </a:rPr>
              <a:t>R-type</a:t>
            </a:r>
            <a:r>
              <a:rPr lang="zh-CN" altLang="en-US" sz="2800" spc="600" dirty="0">
                <a:latin typeface="思源黑体 CN Heavy" panose="020B0A00000000000000" pitchFamily="34" charset="-122"/>
                <a:ea typeface="思源黑体 CN Heavy" panose="020B0A00000000000000" pitchFamily="34" charset="-122"/>
              </a:rPr>
              <a:t>类型指令</a:t>
            </a:r>
            <a:endParaRPr lang="en-US" altLang="zh-CN" sz="2800" spc="600" dirty="0">
              <a:latin typeface="思源黑体 CN Heavy" panose="020B0A00000000000000" pitchFamily="34" charset="-122"/>
              <a:ea typeface="思源黑体 CN Heavy" panose="020B0A00000000000000" pitchFamily="34" charset="-122"/>
            </a:endParaRPr>
          </a:p>
          <a:p>
            <a:r>
              <a:rPr lang="en-US" altLang="zh-CN" sz="2800" spc="600" dirty="0">
                <a:latin typeface="思源黑体 CN Heavy" panose="020B0A00000000000000" pitchFamily="34" charset="-122"/>
                <a:ea typeface="思源黑体 CN Heavy" panose="020B0A00000000000000" pitchFamily="34" charset="-122"/>
              </a:rPr>
              <a:t>——</a:t>
            </a:r>
            <a:r>
              <a:rPr kumimoji="0" lang="en-US" altLang="zh-CN" sz="2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ADD &amp; SUB &amp; AND &amp; OR &amp; XOR &amp; NOR</a:t>
            </a:r>
            <a:endParaRPr kumimoji="0" lang="en-US" altLang="zh-CN" sz="1400" b="0" i="0" u="none" strike="noStrike" cap="none" normalizeH="0" baseline="0" dirty="0">
              <a:ln>
                <a:noFill/>
              </a:ln>
              <a:solidFill>
                <a:schemeClr val="tx1"/>
              </a:solidFill>
              <a:effectLst/>
            </a:endParaRPr>
          </a:p>
        </p:txBody>
      </p:sp>
      <p:sp>
        <p:nvSpPr>
          <p:cNvPr id="4" name="Rectangle 3">
            <a:extLst>
              <a:ext uri="{FF2B5EF4-FFF2-40B4-BE49-F238E27FC236}">
                <a16:creationId xmlns:a16="http://schemas.microsoft.com/office/drawing/2014/main" id="{15662AFA-439F-3CAF-FEFC-5819920D7FF6}"/>
              </a:ext>
            </a:extLst>
          </p:cNvPr>
          <p:cNvSpPr>
            <a:spLocks noChangeArrowheads="1"/>
          </p:cNvSpPr>
          <p:nvPr/>
        </p:nvSpPr>
        <p:spPr bwMode="auto">
          <a:xfrm>
            <a:off x="6753103" y="3322240"/>
            <a:ext cx="4715455" cy="199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这几个函数属于</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型算术运算和逻辑运算，其实现机理都差不多，都是按照指令格式用移位运算和位逻辑运算读取寄存器编号，然后对相应的寄存器执行算术运算或逻辑运算。</a:t>
            </a:r>
            <a:endParaRPr kumimoji="0" lang="zh-CN" altLang="en-US" sz="3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E09F62BA-DA1A-53C7-6A5F-2B9F8DF37363}"/>
              </a:ext>
            </a:extLst>
          </p:cNvPr>
          <p:cNvSpPr txBox="1"/>
          <p:nvPr/>
        </p:nvSpPr>
        <p:spPr>
          <a:xfrm>
            <a:off x="6528870" y="2478619"/>
            <a:ext cx="2350724" cy="831831"/>
          </a:xfrm>
          <a:prstGeom prst="rect">
            <a:avLst/>
          </a:prstGeom>
          <a:noFill/>
        </p:spPr>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r>
              <a:rPr kumimoji="0" lang="zh-CN" altLang="en-US"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实现思路</a:t>
            </a: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p>
        </p:txBody>
      </p:sp>
      <p:pic>
        <p:nvPicPr>
          <p:cNvPr id="2" name="图片 1">
            <a:extLst>
              <a:ext uri="{FF2B5EF4-FFF2-40B4-BE49-F238E27FC236}">
                <a16:creationId xmlns:a16="http://schemas.microsoft.com/office/drawing/2014/main" id="{3ACBF74B-5277-9903-6694-F176E681B4BA}"/>
              </a:ext>
            </a:extLst>
          </p:cNvPr>
          <p:cNvPicPr>
            <a:picLocks noChangeAspect="1"/>
          </p:cNvPicPr>
          <p:nvPr/>
        </p:nvPicPr>
        <p:blipFill>
          <a:blip r:embed="rId2"/>
          <a:stretch>
            <a:fillRect/>
          </a:stretch>
        </p:blipFill>
        <p:spPr>
          <a:xfrm>
            <a:off x="827239" y="2434451"/>
            <a:ext cx="5203825" cy="3195167"/>
          </a:xfrm>
          <a:prstGeom prst="rect">
            <a:avLst/>
          </a:prstGeom>
          <a:noFill/>
          <a:ln>
            <a:noFill/>
          </a:ln>
        </p:spPr>
      </p:pic>
    </p:spTree>
    <p:extLst>
      <p:ext uri="{BB962C8B-B14F-4D97-AF65-F5344CB8AC3E}">
        <p14:creationId xmlns:p14="http://schemas.microsoft.com/office/powerpoint/2010/main" val="3061234504"/>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827239" y="1118213"/>
            <a:ext cx="4874091" cy="523220"/>
          </a:xfrm>
          <a:prstGeom prst="rect">
            <a:avLst/>
          </a:prstGeom>
          <a:noFill/>
        </p:spPr>
        <p:txBody>
          <a:bodyPr wrap="none" rtlCol="0">
            <a:spAutoFit/>
          </a:bodyPr>
          <a:lstStyle/>
          <a:p>
            <a:r>
              <a:rPr lang="en-US" altLang="zh-CN" sz="2800" spc="600" dirty="0">
                <a:latin typeface="思源黑体 CN Heavy" panose="020B0A00000000000000" pitchFamily="34" charset="-122"/>
                <a:ea typeface="思源黑体 CN Heavy" panose="020B0A00000000000000" pitchFamily="34" charset="-122"/>
              </a:rPr>
              <a:t>R-type</a:t>
            </a:r>
            <a:r>
              <a:rPr lang="zh-CN" altLang="en-US" sz="2800" spc="600" dirty="0">
                <a:latin typeface="思源黑体 CN Heavy" panose="020B0A00000000000000" pitchFamily="34" charset="-122"/>
                <a:ea typeface="思源黑体 CN Heavy" panose="020B0A00000000000000" pitchFamily="34" charset="-122"/>
              </a:rPr>
              <a:t>类型指令</a:t>
            </a:r>
            <a:r>
              <a:rPr lang="en-US" altLang="zh-CN" sz="2800" spc="600" dirty="0">
                <a:latin typeface="思源黑体 CN Heavy" panose="020B0A00000000000000" pitchFamily="34" charset="-122"/>
                <a:ea typeface="思源黑体 CN Heavy" panose="020B0A00000000000000" pitchFamily="34" charset="-122"/>
              </a:rPr>
              <a:t>——</a:t>
            </a:r>
            <a:r>
              <a:rPr kumimoji="0" lang="en-US" altLang="zh-CN" sz="2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SLT</a:t>
            </a:r>
            <a:endParaRPr kumimoji="0" lang="en-US" altLang="zh-CN" sz="1400" b="0" i="0" u="none" strike="noStrike" cap="none" normalizeH="0" baseline="0" dirty="0">
              <a:ln>
                <a:noFill/>
              </a:ln>
              <a:solidFill>
                <a:schemeClr val="tx1"/>
              </a:solidFill>
              <a:effectLst/>
            </a:endParaRPr>
          </a:p>
        </p:txBody>
      </p:sp>
      <p:sp>
        <p:nvSpPr>
          <p:cNvPr id="4" name="Rectangle 3">
            <a:extLst>
              <a:ext uri="{FF2B5EF4-FFF2-40B4-BE49-F238E27FC236}">
                <a16:creationId xmlns:a16="http://schemas.microsoft.com/office/drawing/2014/main" id="{15662AFA-439F-3CAF-FEFC-5819920D7FF6}"/>
              </a:ext>
            </a:extLst>
          </p:cNvPr>
          <p:cNvSpPr>
            <a:spLocks noChangeArrowheads="1"/>
          </p:cNvSpPr>
          <p:nvPr/>
        </p:nvSpPr>
        <p:spPr bwMode="auto">
          <a:xfrm>
            <a:off x="6992837" y="2829797"/>
            <a:ext cx="4280290" cy="248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同前面的指令一样，先按照指令格式用移位运算和位逻辑运算读取寄存器编号，然后比较读取出来的</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rs</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寄存器和</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寄存器的大小，如果</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rs</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寄存器小于</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寄存器，那么就将</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rd</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寄存器的值设为</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1</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，反之则设为</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0</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a:t>
            </a:r>
            <a:endParaRPr kumimoji="0" lang="zh-CN" altLang="en-US" sz="3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E09F62BA-DA1A-53C7-6A5F-2B9F8DF37363}"/>
              </a:ext>
            </a:extLst>
          </p:cNvPr>
          <p:cNvSpPr txBox="1"/>
          <p:nvPr/>
        </p:nvSpPr>
        <p:spPr>
          <a:xfrm>
            <a:off x="6782258" y="1883708"/>
            <a:ext cx="2350724" cy="831831"/>
          </a:xfrm>
          <a:prstGeom prst="rect">
            <a:avLst/>
          </a:prstGeom>
          <a:noFill/>
        </p:spPr>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r>
              <a:rPr kumimoji="0" lang="zh-CN" altLang="en-US"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实现思路</a:t>
            </a: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p>
        </p:txBody>
      </p:sp>
      <p:pic>
        <p:nvPicPr>
          <p:cNvPr id="3" name="图片 2">
            <a:extLst>
              <a:ext uri="{FF2B5EF4-FFF2-40B4-BE49-F238E27FC236}">
                <a16:creationId xmlns:a16="http://schemas.microsoft.com/office/drawing/2014/main" id="{61C53D94-771B-9021-C974-9BAF41F54B2A}"/>
              </a:ext>
            </a:extLst>
          </p:cNvPr>
          <p:cNvPicPr>
            <a:picLocks noChangeAspect="1"/>
          </p:cNvPicPr>
          <p:nvPr/>
        </p:nvPicPr>
        <p:blipFill>
          <a:blip r:embed="rId2"/>
          <a:stretch>
            <a:fillRect/>
          </a:stretch>
        </p:blipFill>
        <p:spPr>
          <a:xfrm>
            <a:off x="827239" y="2396164"/>
            <a:ext cx="5680858" cy="2919057"/>
          </a:xfrm>
          <a:prstGeom prst="rect">
            <a:avLst/>
          </a:prstGeom>
          <a:noFill/>
          <a:ln>
            <a:noFill/>
          </a:ln>
        </p:spPr>
      </p:pic>
    </p:spTree>
    <p:extLst>
      <p:ext uri="{BB962C8B-B14F-4D97-AF65-F5344CB8AC3E}">
        <p14:creationId xmlns:p14="http://schemas.microsoft.com/office/powerpoint/2010/main" val="150050776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684020" y="1033122"/>
            <a:ext cx="5931111" cy="523220"/>
          </a:xfrm>
          <a:prstGeom prst="rect">
            <a:avLst/>
          </a:prstGeom>
          <a:noFill/>
        </p:spPr>
        <p:txBody>
          <a:bodyPr wrap="none" rtlCol="0">
            <a:spAutoFit/>
          </a:bodyPr>
          <a:lstStyle/>
          <a:p>
            <a:r>
              <a:rPr lang="en-US" altLang="zh-CN" sz="2800" spc="600" dirty="0">
                <a:latin typeface="思源黑体 CN Heavy" panose="020B0A00000000000000" pitchFamily="34" charset="-122"/>
                <a:ea typeface="思源黑体 CN Heavy" panose="020B0A00000000000000" pitchFamily="34" charset="-122"/>
              </a:rPr>
              <a:t>I-type</a:t>
            </a:r>
            <a:r>
              <a:rPr lang="zh-CN" altLang="en-US" sz="2800" spc="600" dirty="0">
                <a:latin typeface="思源黑体 CN Heavy" panose="020B0A00000000000000" pitchFamily="34" charset="-122"/>
                <a:ea typeface="思源黑体 CN Heavy" panose="020B0A00000000000000" pitchFamily="34" charset="-122"/>
              </a:rPr>
              <a:t>类型指令</a:t>
            </a:r>
            <a:r>
              <a:rPr lang="en-US" altLang="zh-CN" sz="2800" spc="600" dirty="0">
                <a:latin typeface="思源黑体 CN Heavy" panose="020B0A00000000000000" pitchFamily="34" charset="-122"/>
                <a:ea typeface="思源黑体 CN Heavy" panose="020B0A00000000000000" pitchFamily="34" charset="-122"/>
              </a:rPr>
              <a:t>——</a:t>
            </a:r>
            <a:r>
              <a:rPr kumimoji="0" lang="en-US" altLang="zh-CN" sz="2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BEQ &amp; BNE</a:t>
            </a:r>
            <a:endParaRPr kumimoji="0" lang="en-US" altLang="zh-CN" sz="1400" b="0" i="0" u="none" strike="noStrike" cap="none" normalizeH="0" baseline="0" dirty="0">
              <a:ln>
                <a:noFill/>
              </a:ln>
              <a:solidFill>
                <a:schemeClr val="tx1"/>
              </a:solidFill>
              <a:effectLst/>
            </a:endParaRPr>
          </a:p>
        </p:txBody>
      </p:sp>
      <p:sp>
        <p:nvSpPr>
          <p:cNvPr id="4" name="Rectangle 3">
            <a:extLst>
              <a:ext uri="{FF2B5EF4-FFF2-40B4-BE49-F238E27FC236}">
                <a16:creationId xmlns:a16="http://schemas.microsoft.com/office/drawing/2014/main" id="{15662AFA-439F-3CAF-FEFC-5819920D7FF6}"/>
              </a:ext>
            </a:extLst>
          </p:cNvPr>
          <p:cNvSpPr>
            <a:spLocks noChangeArrowheads="1"/>
          </p:cNvSpPr>
          <p:nvPr/>
        </p:nvSpPr>
        <p:spPr bwMode="auto">
          <a:xfrm>
            <a:off x="6265354" y="2469555"/>
            <a:ext cx="5269230" cy="3470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先按照指令格式用移位运算和位逻辑运算读取寄存器编号和偏移量</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offset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（偏移量是补码类型）。然后先判断</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offset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最高位是不是</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1</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，若是</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1</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，则偏移量为负数，需要进行符号位拓展（将高位全部置为１）；若不为１，则偏移量是正数，不需任何操作。对于</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BEQ</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函数，若</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rs</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寄存器的值等于</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寄存器的值，则将现在的</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PC</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加上偏移量</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offset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，而</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BNE</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函数的实现思路则相反。</a:t>
            </a:r>
            <a:endParaRPr kumimoji="0" lang="zh-CN" altLang="en-US" sz="3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E09F62BA-DA1A-53C7-6A5F-2B9F8DF37363}"/>
              </a:ext>
            </a:extLst>
          </p:cNvPr>
          <p:cNvSpPr txBox="1"/>
          <p:nvPr/>
        </p:nvSpPr>
        <p:spPr>
          <a:xfrm>
            <a:off x="6066161" y="1583469"/>
            <a:ext cx="2350724" cy="831831"/>
          </a:xfrm>
          <a:prstGeom prst="rect">
            <a:avLst/>
          </a:prstGeom>
          <a:noFill/>
        </p:spPr>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r>
              <a:rPr kumimoji="0" lang="zh-CN" altLang="en-US"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实现思路</a:t>
            </a: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p>
        </p:txBody>
      </p:sp>
      <p:pic>
        <p:nvPicPr>
          <p:cNvPr id="2" name="图片 1">
            <a:extLst>
              <a:ext uri="{FF2B5EF4-FFF2-40B4-BE49-F238E27FC236}">
                <a16:creationId xmlns:a16="http://schemas.microsoft.com/office/drawing/2014/main" id="{77278CC1-3340-41E6-3DFC-402DA38C35B9}"/>
              </a:ext>
            </a:extLst>
          </p:cNvPr>
          <p:cNvPicPr>
            <a:picLocks noChangeAspect="1"/>
          </p:cNvPicPr>
          <p:nvPr/>
        </p:nvPicPr>
        <p:blipFill>
          <a:blip r:embed="rId2"/>
          <a:stretch>
            <a:fillRect/>
          </a:stretch>
        </p:blipFill>
        <p:spPr>
          <a:xfrm>
            <a:off x="684020" y="1999385"/>
            <a:ext cx="5269230" cy="3787140"/>
          </a:xfrm>
          <a:prstGeom prst="rect">
            <a:avLst/>
          </a:prstGeom>
          <a:noFill/>
          <a:ln>
            <a:noFill/>
          </a:ln>
        </p:spPr>
      </p:pic>
    </p:spTree>
    <p:extLst>
      <p:ext uri="{BB962C8B-B14F-4D97-AF65-F5344CB8AC3E}">
        <p14:creationId xmlns:p14="http://schemas.microsoft.com/office/powerpoint/2010/main" val="285402760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684020" y="1110618"/>
            <a:ext cx="3913251" cy="954107"/>
          </a:xfrm>
          <a:prstGeom prst="rect">
            <a:avLst/>
          </a:prstGeom>
          <a:noFill/>
        </p:spPr>
        <p:txBody>
          <a:bodyPr wrap="none" rtlCol="0">
            <a:spAutoFit/>
          </a:bodyPr>
          <a:lstStyle/>
          <a:p>
            <a:r>
              <a:rPr lang="en-US" altLang="zh-CN" sz="2800" spc="600" dirty="0">
                <a:latin typeface="思源黑体 CN Heavy" panose="020B0A00000000000000" pitchFamily="34" charset="-122"/>
                <a:ea typeface="思源黑体 CN Heavy" panose="020B0A00000000000000" pitchFamily="34" charset="-122"/>
              </a:rPr>
              <a:t>I-type</a:t>
            </a:r>
            <a:r>
              <a:rPr lang="zh-CN" altLang="en-US" sz="2800" spc="600" dirty="0">
                <a:latin typeface="思源黑体 CN Heavy" panose="020B0A00000000000000" pitchFamily="34" charset="-122"/>
                <a:ea typeface="思源黑体 CN Heavy" panose="020B0A00000000000000" pitchFamily="34" charset="-122"/>
              </a:rPr>
              <a:t>类型指令</a:t>
            </a:r>
            <a:endParaRPr lang="en-US" altLang="zh-CN" sz="2800" spc="600" dirty="0">
              <a:latin typeface="思源黑体 CN Heavy" panose="020B0A00000000000000" pitchFamily="34" charset="-122"/>
              <a:ea typeface="思源黑体 CN Heavy" panose="020B0A00000000000000" pitchFamily="34" charset="-122"/>
            </a:endParaRPr>
          </a:p>
          <a:p>
            <a:r>
              <a:rPr lang="en-US" altLang="zh-CN" sz="2800" spc="600" dirty="0">
                <a:latin typeface="思源黑体 CN Heavy" panose="020B0A00000000000000" pitchFamily="34" charset="-122"/>
                <a:ea typeface="思源黑体 CN Heavy" panose="020B0A00000000000000" pitchFamily="34" charset="-122"/>
              </a:rPr>
              <a:t>——</a:t>
            </a:r>
            <a:r>
              <a:rPr kumimoji="0" lang="en-US" altLang="zh-CN" sz="2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ADDI &amp; ANDI &amp; ORI</a:t>
            </a:r>
            <a:endParaRPr kumimoji="0" lang="en-US" altLang="zh-CN" sz="1400" b="0" i="0" u="none" strike="noStrike" cap="none" normalizeH="0" baseline="0" dirty="0">
              <a:ln>
                <a:noFill/>
              </a:ln>
              <a:solidFill>
                <a:schemeClr val="tx1"/>
              </a:solidFill>
              <a:effectLst/>
            </a:endParaRPr>
          </a:p>
        </p:txBody>
      </p:sp>
      <p:sp>
        <p:nvSpPr>
          <p:cNvPr id="4" name="Rectangle 3">
            <a:extLst>
              <a:ext uri="{FF2B5EF4-FFF2-40B4-BE49-F238E27FC236}">
                <a16:creationId xmlns:a16="http://schemas.microsoft.com/office/drawing/2014/main" id="{15662AFA-439F-3CAF-FEFC-5819920D7FF6}"/>
              </a:ext>
            </a:extLst>
          </p:cNvPr>
          <p:cNvSpPr>
            <a:spLocks noChangeArrowheads="1"/>
          </p:cNvSpPr>
          <p:nvPr/>
        </p:nvSpPr>
        <p:spPr bwMode="auto">
          <a:xfrm>
            <a:off x="6481054" y="1965669"/>
            <a:ext cx="5181095" cy="396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这三个函数的实现思路同</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ADD AND OR</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十分相似，唯一的不同点是，某一个寄存器的值换成了立即数（</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imm</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）。同前面的指令函数一样，先按照指令格式用移位运算和位逻辑运算读取寄存器编号和偏移量</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offset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ADDI</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的偏移量是补码类型，</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ANDI</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和</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ORI</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的偏移量不是，所以</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ADDI</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的立即数要进行正负数判断和最高位扩展，</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ANDI</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和</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ORI</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则不用），然后将进行</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rs</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寄存器和立即数</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imm</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的算术运算或者逻辑运算，并将结果存储到</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rd</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a:t>
            </a:r>
            <a:r>
              <a:rPr lang="zh-CN" altLang="en-US" sz="1600" dirty="0">
                <a:latin typeface="思源黑体 CN Light" panose="020B0300000000000000" pitchFamily="34" charset="-122"/>
                <a:ea typeface="思源黑体 CN Light" panose="020B0300000000000000" pitchFamily="34" charset="-122"/>
                <a:cs typeface="Calibri" panose="020F0502020204030204" pitchFamily="34" charset="0"/>
              </a:rPr>
              <a:t>。</a:t>
            </a:r>
            <a:endParaRPr kumimoji="0" lang="zh-CN" altLang="en-US" sz="3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E09F62BA-DA1A-53C7-6A5F-2B9F8DF37363}"/>
              </a:ext>
            </a:extLst>
          </p:cNvPr>
          <p:cNvSpPr txBox="1"/>
          <p:nvPr/>
        </p:nvSpPr>
        <p:spPr>
          <a:xfrm>
            <a:off x="6252521" y="1051856"/>
            <a:ext cx="2350724" cy="831831"/>
          </a:xfrm>
          <a:prstGeom prst="rect">
            <a:avLst/>
          </a:prstGeom>
          <a:noFill/>
        </p:spPr>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r>
              <a:rPr kumimoji="0" lang="zh-CN" altLang="en-US"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实现思路</a:t>
            </a: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p>
        </p:txBody>
      </p:sp>
      <p:pic>
        <p:nvPicPr>
          <p:cNvPr id="3" name="图片 2">
            <a:extLst>
              <a:ext uri="{FF2B5EF4-FFF2-40B4-BE49-F238E27FC236}">
                <a16:creationId xmlns:a16="http://schemas.microsoft.com/office/drawing/2014/main" id="{407203E7-4A6C-99EF-3B60-1B92F51FA1A1}"/>
              </a:ext>
            </a:extLst>
          </p:cNvPr>
          <p:cNvPicPr>
            <a:picLocks noChangeAspect="1"/>
          </p:cNvPicPr>
          <p:nvPr/>
        </p:nvPicPr>
        <p:blipFill>
          <a:blip r:embed="rId2"/>
          <a:stretch>
            <a:fillRect/>
          </a:stretch>
        </p:blipFill>
        <p:spPr>
          <a:xfrm>
            <a:off x="684020" y="2292782"/>
            <a:ext cx="5326371" cy="3308524"/>
          </a:xfrm>
          <a:prstGeom prst="rect">
            <a:avLst/>
          </a:prstGeom>
          <a:noFill/>
          <a:ln>
            <a:noFill/>
          </a:ln>
        </p:spPr>
      </p:pic>
    </p:spTree>
    <p:extLst>
      <p:ext uri="{BB962C8B-B14F-4D97-AF65-F5344CB8AC3E}">
        <p14:creationId xmlns:p14="http://schemas.microsoft.com/office/powerpoint/2010/main" val="1416488628"/>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684020" y="929580"/>
            <a:ext cx="3471848" cy="954107"/>
          </a:xfrm>
          <a:prstGeom prst="rect">
            <a:avLst/>
          </a:prstGeom>
          <a:noFill/>
        </p:spPr>
        <p:txBody>
          <a:bodyPr wrap="none" rtlCol="0">
            <a:spAutoFit/>
          </a:bodyPr>
          <a:lstStyle/>
          <a:p>
            <a:r>
              <a:rPr lang="en-US" altLang="zh-CN" sz="2800" spc="600" dirty="0">
                <a:latin typeface="思源黑体 CN Heavy" panose="020B0A00000000000000" pitchFamily="34" charset="-122"/>
                <a:ea typeface="思源黑体 CN Heavy" panose="020B0A00000000000000" pitchFamily="34" charset="-122"/>
              </a:rPr>
              <a:t>I-type</a:t>
            </a:r>
            <a:r>
              <a:rPr lang="zh-CN" altLang="en-US" sz="2800" spc="600" dirty="0">
                <a:latin typeface="思源黑体 CN Heavy" panose="020B0A00000000000000" pitchFamily="34" charset="-122"/>
                <a:ea typeface="思源黑体 CN Heavy" panose="020B0A00000000000000" pitchFamily="34" charset="-122"/>
              </a:rPr>
              <a:t>类型指令</a:t>
            </a:r>
            <a:endParaRPr lang="en-US" altLang="zh-CN" sz="2800" spc="600" dirty="0">
              <a:latin typeface="思源黑体 CN Heavy" panose="020B0A00000000000000" pitchFamily="34" charset="-122"/>
              <a:ea typeface="思源黑体 CN Heavy" panose="020B0A00000000000000" pitchFamily="34" charset="-122"/>
            </a:endParaRPr>
          </a:p>
          <a:p>
            <a:r>
              <a:rPr lang="en-US" altLang="zh-CN" sz="2800" spc="600" dirty="0">
                <a:latin typeface="思源黑体 CN Heavy" panose="020B0A00000000000000" pitchFamily="34" charset="-122"/>
                <a:ea typeface="思源黑体 CN Heavy" panose="020B0A00000000000000" pitchFamily="34" charset="-122"/>
              </a:rPr>
              <a:t>——</a:t>
            </a:r>
            <a:r>
              <a:rPr kumimoji="0" lang="en-US" altLang="zh-CN" sz="2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LW &amp; SW</a:t>
            </a:r>
            <a:endParaRPr kumimoji="0" lang="en-US" altLang="zh-CN" sz="1400" b="0" i="0" u="none" strike="noStrike" cap="none" normalizeH="0" baseline="0" dirty="0">
              <a:ln>
                <a:noFill/>
              </a:ln>
              <a:solidFill>
                <a:schemeClr val="tx1"/>
              </a:solidFill>
              <a:effectLst/>
            </a:endParaRPr>
          </a:p>
        </p:txBody>
      </p:sp>
      <p:sp>
        <p:nvSpPr>
          <p:cNvPr id="4" name="Rectangle 3">
            <a:extLst>
              <a:ext uri="{FF2B5EF4-FFF2-40B4-BE49-F238E27FC236}">
                <a16:creationId xmlns:a16="http://schemas.microsoft.com/office/drawing/2014/main" id="{15662AFA-439F-3CAF-FEFC-5819920D7FF6}"/>
              </a:ext>
            </a:extLst>
          </p:cNvPr>
          <p:cNvSpPr>
            <a:spLocks noChangeArrowheads="1"/>
          </p:cNvSpPr>
          <p:nvPr/>
        </p:nvSpPr>
        <p:spPr bwMode="auto">
          <a:xfrm>
            <a:off x="6496708" y="2007632"/>
            <a:ext cx="4779056" cy="396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先按照指令格式用移位运算和位逻辑运算读取寄存器编号和偏移量</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offset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（偏移量是补码类型），然后对偏移量进行最高位判断和符号位扩展。</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LW</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指令函数将</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rs</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寄存器的值加上</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offset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之后的结果作为内存地址，读取该内存地址空间的值并赋值给</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SW</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指令函数也将</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rs</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寄存器的值加上</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offset</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之后的结果作为内存地址，然后将</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rd</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寄存器的值赋值给该内存地址对应的内存空间。</a:t>
            </a:r>
            <a:endParaRPr kumimoji="0" lang="zh-CN" altLang="en-US" sz="3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E09F62BA-DA1A-53C7-6A5F-2B9F8DF37363}"/>
              </a:ext>
            </a:extLst>
          </p:cNvPr>
          <p:cNvSpPr txBox="1"/>
          <p:nvPr/>
        </p:nvSpPr>
        <p:spPr>
          <a:xfrm>
            <a:off x="6252521" y="1130765"/>
            <a:ext cx="2350724" cy="831831"/>
          </a:xfrm>
          <a:prstGeom prst="rect">
            <a:avLst/>
          </a:prstGeom>
          <a:noFill/>
        </p:spPr>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r>
              <a:rPr kumimoji="0" lang="zh-CN" altLang="en-US"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实现思路</a:t>
            </a: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p>
        </p:txBody>
      </p:sp>
      <p:pic>
        <p:nvPicPr>
          <p:cNvPr id="2" name="图片 1">
            <a:extLst>
              <a:ext uri="{FF2B5EF4-FFF2-40B4-BE49-F238E27FC236}">
                <a16:creationId xmlns:a16="http://schemas.microsoft.com/office/drawing/2014/main" id="{EAE050CD-5BD9-15E7-DF4F-A6A107EBEB3F}"/>
              </a:ext>
            </a:extLst>
          </p:cNvPr>
          <p:cNvPicPr>
            <a:picLocks noChangeAspect="1"/>
          </p:cNvPicPr>
          <p:nvPr/>
        </p:nvPicPr>
        <p:blipFill>
          <a:blip r:embed="rId2"/>
          <a:stretch>
            <a:fillRect/>
          </a:stretch>
        </p:blipFill>
        <p:spPr>
          <a:xfrm>
            <a:off x="684020" y="2288058"/>
            <a:ext cx="5269230" cy="3526790"/>
          </a:xfrm>
          <a:prstGeom prst="rect">
            <a:avLst/>
          </a:prstGeom>
          <a:noFill/>
          <a:ln>
            <a:noFill/>
          </a:ln>
        </p:spPr>
      </p:pic>
    </p:spTree>
    <p:extLst>
      <p:ext uri="{BB962C8B-B14F-4D97-AF65-F5344CB8AC3E}">
        <p14:creationId xmlns:p14="http://schemas.microsoft.com/office/powerpoint/2010/main" val="2326230329"/>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Simulator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788680" y="1353730"/>
            <a:ext cx="3556808" cy="954107"/>
          </a:xfrm>
          <a:prstGeom prst="rect">
            <a:avLst/>
          </a:prstGeom>
          <a:noFill/>
        </p:spPr>
        <p:txBody>
          <a:bodyPr wrap="none" rtlCol="0">
            <a:spAutoFit/>
          </a:bodyPr>
          <a:lstStyle/>
          <a:p>
            <a:r>
              <a:rPr lang="en-US" altLang="zh-CN" sz="2800" spc="600" dirty="0">
                <a:latin typeface="思源黑体 CN Heavy" panose="020B0A00000000000000" pitchFamily="34" charset="-122"/>
                <a:ea typeface="思源黑体 CN Heavy" panose="020B0A00000000000000" pitchFamily="34" charset="-122"/>
              </a:rPr>
              <a:t>J-type</a:t>
            </a:r>
            <a:r>
              <a:rPr lang="zh-CN" altLang="en-US" sz="2800" spc="600" dirty="0">
                <a:latin typeface="思源黑体 CN Heavy" panose="020B0A00000000000000" pitchFamily="34" charset="-122"/>
                <a:ea typeface="思源黑体 CN Heavy" panose="020B0A00000000000000" pitchFamily="34" charset="-122"/>
              </a:rPr>
              <a:t>类型指令</a:t>
            </a:r>
            <a:endParaRPr lang="en-US" altLang="zh-CN" sz="2800" spc="600" dirty="0">
              <a:latin typeface="思源黑体 CN Heavy" panose="020B0A00000000000000" pitchFamily="34" charset="-122"/>
              <a:ea typeface="思源黑体 CN Heavy" panose="020B0A00000000000000" pitchFamily="34" charset="-122"/>
            </a:endParaRPr>
          </a:p>
          <a:p>
            <a:r>
              <a:rPr lang="en-US" altLang="zh-CN" sz="2800" spc="600" dirty="0">
                <a:latin typeface="思源黑体 CN Heavy" panose="020B0A00000000000000" pitchFamily="34" charset="-122"/>
                <a:ea typeface="思源黑体 CN Heavy" panose="020B0A00000000000000" pitchFamily="34" charset="-122"/>
              </a:rPr>
              <a:t>——</a:t>
            </a:r>
            <a:r>
              <a:rPr kumimoji="0" lang="en-US" altLang="zh-CN" sz="2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J &amp; JAL</a:t>
            </a:r>
            <a:endParaRPr kumimoji="0" lang="en-US" altLang="zh-CN" sz="1400" b="0" i="0" u="none" strike="noStrike" cap="none" normalizeH="0" baseline="0" dirty="0">
              <a:ln>
                <a:noFill/>
              </a:ln>
              <a:solidFill>
                <a:schemeClr val="tx1"/>
              </a:solidFill>
              <a:effectLst/>
            </a:endParaRPr>
          </a:p>
        </p:txBody>
      </p:sp>
      <p:sp>
        <p:nvSpPr>
          <p:cNvPr id="4" name="Rectangle 3">
            <a:extLst>
              <a:ext uri="{FF2B5EF4-FFF2-40B4-BE49-F238E27FC236}">
                <a16:creationId xmlns:a16="http://schemas.microsoft.com/office/drawing/2014/main" id="{15662AFA-439F-3CAF-FEFC-5819920D7FF6}"/>
              </a:ext>
            </a:extLst>
          </p:cNvPr>
          <p:cNvSpPr>
            <a:spLocks noChangeArrowheads="1"/>
          </p:cNvSpPr>
          <p:nvPr/>
        </p:nvSpPr>
        <p:spPr bwMode="auto">
          <a:xfrm>
            <a:off x="6096000" y="1936028"/>
            <a:ext cx="5179764" cy="396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先按照指令格式用移位运算和位逻辑运算读取</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label</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（要跳转地址的后</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28</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位取前</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26</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位）值。因为考虑到</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PC</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一定是</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4</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的倍数，所以任何跳转地址的后</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2</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位必定是</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00</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，所以只需用</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26</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位即可表示</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28</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位（往</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26</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位后面添加</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00</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即可）。读取完</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label</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后，将现在</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PC</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的前</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4</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位保留，后</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28</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位置为</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label</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左移</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2</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位后的结果，这样得到的</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PC</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即为要跳转到的指令的内存地址。</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JAL</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和</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J</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相比，除了跳转之外，还要先把原来</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PC</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的值赋值给</a:t>
            </a:r>
            <a:r>
              <a:rPr kumimoji="0" lang="en-US" altLang="zh-CN" sz="1600" b="0" i="0" u="none" strike="noStrike" cap="none" normalizeH="0" baseline="0" dirty="0" err="1">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ra</a:t>
            </a:r>
            <a:r>
              <a:rPr kumimoji="0" lang="zh-CN" altLang="en-US"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寄存器（以便返回）</a:t>
            </a:r>
            <a:r>
              <a:rPr kumimoji="0" lang="en-US" altLang="zh-CN" sz="1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cs typeface="Calibri" panose="020F0502020204030204" pitchFamily="34" charset="0"/>
              </a:rPr>
              <a:t>.</a:t>
            </a:r>
            <a:endParaRPr kumimoji="0" lang="zh-CN" altLang="en-US" sz="3600" b="0" i="0" u="none" strike="noStrike" cap="none" normalizeH="0" baseline="0" dirty="0">
              <a:ln>
                <a:noFill/>
              </a:ln>
              <a:solidFill>
                <a:schemeClr val="tx1"/>
              </a:solidFill>
              <a:effectLst/>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E09F62BA-DA1A-53C7-6A5F-2B9F8DF37363}"/>
              </a:ext>
            </a:extLst>
          </p:cNvPr>
          <p:cNvSpPr txBox="1"/>
          <p:nvPr/>
        </p:nvSpPr>
        <p:spPr>
          <a:xfrm>
            <a:off x="5883455" y="1104197"/>
            <a:ext cx="2350724" cy="831831"/>
          </a:xfrm>
          <a:prstGeom prst="rect">
            <a:avLst/>
          </a:prstGeom>
          <a:noFill/>
        </p:spPr>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r>
              <a:rPr kumimoji="0" lang="zh-CN" altLang="en-US"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实现思路</a:t>
            </a:r>
            <a:r>
              <a:rPr kumimoji="0" lang="en-US" altLang="zh-CN" sz="2800" i="0" u="none" strike="noStrike" cap="none" normalizeH="0" baseline="0" dirty="0">
                <a:ln>
                  <a:noFill/>
                </a:ln>
                <a:solidFill>
                  <a:schemeClr val="tx1"/>
                </a:solidFill>
                <a:effectLst/>
                <a:latin typeface="思源黑体 CN Heavy" panose="020B0A00000000000000" pitchFamily="34" charset="-122"/>
                <a:ea typeface="思源黑体 CN Heavy" panose="020B0A00000000000000" pitchFamily="34" charset="-122"/>
                <a:cs typeface="Calibri" panose="020F0502020204030204" pitchFamily="34" charset="0"/>
              </a:rPr>
              <a:t>】</a:t>
            </a:r>
          </a:p>
        </p:txBody>
      </p:sp>
      <p:pic>
        <p:nvPicPr>
          <p:cNvPr id="3" name="图片 2">
            <a:extLst>
              <a:ext uri="{FF2B5EF4-FFF2-40B4-BE49-F238E27FC236}">
                <a16:creationId xmlns:a16="http://schemas.microsoft.com/office/drawing/2014/main" id="{8810834B-7FC4-F036-BB8D-85E37B435340}"/>
              </a:ext>
            </a:extLst>
          </p:cNvPr>
          <p:cNvPicPr>
            <a:picLocks noChangeAspect="1"/>
          </p:cNvPicPr>
          <p:nvPr/>
        </p:nvPicPr>
        <p:blipFill rotWithShape="1">
          <a:blip r:embed="rId2"/>
          <a:srcRect r="21651"/>
          <a:stretch/>
        </p:blipFill>
        <p:spPr>
          <a:xfrm>
            <a:off x="684020" y="2915890"/>
            <a:ext cx="5147680" cy="2471358"/>
          </a:xfrm>
          <a:prstGeom prst="rect">
            <a:avLst/>
          </a:prstGeom>
          <a:noFill/>
          <a:ln>
            <a:noFill/>
          </a:ln>
        </p:spPr>
      </p:pic>
    </p:spTree>
    <p:extLst>
      <p:ext uri="{BB962C8B-B14F-4D97-AF65-F5344CB8AC3E}">
        <p14:creationId xmlns:p14="http://schemas.microsoft.com/office/powerpoint/2010/main" val="394766292"/>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C561B6F-1FBB-4826-BEC9-4D399EAB3005}"/>
              </a:ext>
            </a:extLst>
          </p:cNvPr>
          <p:cNvSpPr>
            <a:spLocks noGrp="1"/>
          </p:cNvSpPr>
          <p:nvPr>
            <p:ph type="body" idx="1"/>
          </p:nvPr>
        </p:nvSpPr>
        <p:spPr>
          <a:xfrm>
            <a:off x="4516245" y="2974747"/>
            <a:ext cx="4787648" cy="1812082"/>
          </a:xfrm>
        </p:spPr>
        <p:txBody>
          <a:bodyPr/>
          <a:lstStyle/>
          <a:p>
            <a:r>
              <a:rPr lang="zh-CN" altLang="en-US" sz="6000" dirty="0">
                <a:latin typeface="思源黑体 CN Heavy" panose="020B0A00000000000000" pitchFamily="34" charset="-122"/>
                <a:ea typeface="思源黑体 CN Heavy" panose="020B0A00000000000000" pitchFamily="34" charset="-122"/>
                <a:hlinkClick r:id="rId3" action="ppaction://hlinkfile"/>
              </a:rPr>
              <a:t>项目演示</a:t>
            </a:r>
          </a:p>
        </p:txBody>
      </p:sp>
      <p:sp>
        <p:nvSpPr>
          <p:cNvPr id="3" name="文本占位符 2">
            <a:extLst>
              <a:ext uri="{FF2B5EF4-FFF2-40B4-BE49-F238E27FC236}">
                <a16:creationId xmlns:a16="http://schemas.microsoft.com/office/drawing/2014/main" id="{44AF835B-89F2-4C1C-AC52-2162934BC814}"/>
              </a:ext>
            </a:extLst>
          </p:cNvPr>
          <p:cNvSpPr>
            <a:spLocks noGrp="1"/>
          </p:cNvSpPr>
          <p:nvPr>
            <p:ph type="body" idx="10"/>
          </p:nvPr>
        </p:nvSpPr>
        <p:spPr>
          <a:xfrm>
            <a:off x="4571647" y="4204387"/>
            <a:ext cx="4787648" cy="582442"/>
          </a:xfrm>
        </p:spPr>
        <p:txBody>
          <a:bodyPr>
            <a:normAutofit/>
          </a:bodyPr>
          <a:lstStyle/>
          <a:p>
            <a:pPr algn="dist"/>
            <a:r>
              <a:rPr lang="en-US" altLang="zh-CN" sz="1800" dirty="0">
                <a:solidFill>
                  <a:schemeClr val="tx1">
                    <a:lumMod val="65000"/>
                  </a:schemeClr>
                </a:solidFill>
                <a:latin typeface="思源黑体 CN Normal" panose="020B0400000000000000" pitchFamily="34" charset="-122"/>
                <a:ea typeface="思源黑体 CN Normal" panose="020B0400000000000000" pitchFamily="34" charset="-122"/>
              </a:rPr>
              <a:t>A simple demonstration to the project</a:t>
            </a:r>
            <a:endParaRPr lang="zh-CN" altLang="en-US" sz="1800" dirty="0">
              <a:solidFill>
                <a:schemeClr val="tx1">
                  <a:lumMod val="65000"/>
                </a:schemeClr>
              </a:solidFill>
              <a:latin typeface="思源黑体 CN Normal" panose="020B0400000000000000" pitchFamily="34" charset="-122"/>
              <a:ea typeface="思源黑体 CN Normal" panose="020B0400000000000000" pitchFamily="34" charset="-122"/>
            </a:endParaRPr>
          </a:p>
        </p:txBody>
      </p:sp>
      <p:sp>
        <p:nvSpPr>
          <p:cNvPr id="4" name="标题 3">
            <a:extLst>
              <a:ext uri="{FF2B5EF4-FFF2-40B4-BE49-F238E27FC236}">
                <a16:creationId xmlns:a16="http://schemas.microsoft.com/office/drawing/2014/main" id="{24872DAD-6BD4-4AB9-8C22-2FD247762490}"/>
              </a:ext>
            </a:extLst>
          </p:cNvPr>
          <p:cNvSpPr>
            <a:spLocks noGrp="1"/>
          </p:cNvSpPr>
          <p:nvPr>
            <p:ph type="title"/>
          </p:nvPr>
        </p:nvSpPr>
        <p:spPr/>
        <p:txBody>
          <a:bodyPr/>
          <a:lstStyle/>
          <a:p>
            <a:r>
              <a:rPr lang="en-US" altLang="zh-CN" dirty="0"/>
              <a:t>1</a:t>
            </a:r>
            <a:endParaRPr lang="zh-CN" altLang="en-US" dirty="0"/>
          </a:p>
        </p:txBody>
      </p:sp>
    </p:spTree>
    <p:extLst>
      <p:ext uri="{BB962C8B-B14F-4D97-AF65-F5344CB8AC3E}">
        <p14:creationId xmlns:p14="http://schemas.microsoft.com/office/powerpoint/2010/main" val="293409868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 空心 2">
            <a:extLst>
              <a:ext uri="{FF2B5EF4-FFF2-40B4-BE49-F238E27FC236}">
                <a16:creationId xmlns:a16="http://schemas.microsoft.com/office/drawing/2014/main" id="{55060DD7-82F1-4E00-982A-884EE6CE78E5}"/>
              </a:ext>
            </a:extLst>
          </p:cNvPr>
          <p:cNvSpPr/>
          <p:nvPr/>
        </p:nvSpPr>
        <p:spPr>
          <a:xfrm>
            <a:off x="6237605" y="1385497"/>
            <a:ext cx="4407535" cy="4407535"/>
          </a:xfrm>
          <a:prstGeom prst="donut">
            <a:avLst>
              <a:gd name="adj" fmla="val 11888"/>
            </a:avLst>
          </a:prstGeom>
          <a:blipFill>
            <a:blip r:embed="rId2">
              <a:duotone>
                <a:schemeClr val="accent6">
                  <a:shade val="45000"/>
                  <a:satMod val="135000"/>
                </a:schemeClr>
                <a:prstClr val="white"/>
              </a:duotone>
            </a:blip>
            <a:stretch>
              <a:fillRect l="-25072" r="-24928"/>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Autofit/>
          </a:bodyPr>
          <a:lstStyle/>
          <a:p>
            <a:pPr lvl="0" algn="ctr"/>
            <a:endParaRPr/>
          </a:p>
        </p:txBody>
      </p:sp>
      <p:sp>
        <p:nvSpPr>
          <p:cNvPr id="4" name="文本框 3">
            <a:extLst>
              <a:ext uri="{FF2B5EF4-FFF2-40B4-BE49-F238E27FC236}">
                <a16:creationId xmlns:a16="http://schemas.microsoft.com/office/drawing/2014/main" id="{EA910DAD-28BE-486C-9F77-104D953A211D}"/>
              </a:ext>
            </a:extLst>
          </p:cNvPr>
          <p:cNvSpPr txBox="1"/>
          <p:nvPr/>
        </p:nvSpPr>
        <p:spPr>
          <a:xfrm>
            <a:off x="933810" y="2497949"/>
            <a:ext cx="5208093" cy="852162"/>
          </a:xfrm>
          <a:prstGeom prst="rect">
            <a:avLst/>
          </a:prstGeom>
          <a:noFill/>
          <a:ln>
            <a:noFill/>
          </a:ln>
        </p:spPr>
        <p:txBody>
          <a:bodyPr wrap="square" lIns="91440" tIns="45720" rIns="91440" bIns="45720" anchor="b" anchorCtr="0">
            <a:noAutofit/>
          </a:bodyPr>
          <a:lstStyle/>
          <a:p>
            <a:pPr>
              <a:buSzPct val="25000"/>
            </a:pPr>
            <a:r>
              <a:rPr lang="en-US" altLang="zh-CN" sz="6000" b="1" dirty="0" err="1">
                <a:solidFill>
                  <a:schemeClr val="accent3"/>
                </a:solidFill>
                <a:latin typeface="思源黑体 CN Heavy" panose="020B0A00000000000000" pitchFamily="34" charset="-122"/>
                <a:ea typeface="思源黑体 CN Heavy" panose="020B0A00000000000000" pitchFamily="34" charset="-122"/>
              </a:rPr>
              <a:t>Num.System</a:t>
            </a:r>
            <a:endParaRPr lang="en-US" sz="6000" b="1" dirty="0">
              <a:solidFill>
                <a:schemeClr val="accent3"/>
              </a:solidFill>
              <a:latin typeface="思源黑体 CN Heavy" panose="020B0A00000000000000" pitchFamily="34" charset="-122"/>
              <a:ea typeface="思源黑体 CN Heavy" panose="020B0A00000000000000" pitchFamily="34" charset="-122"/>
            </a:endParaRPr>
          </a:p>
        </p:txBody>
      </p:sp>
      <p:sp>
        <p:nvSpPr>
          <p:cNvPr id="5" name="文本框 4">
            <a:extLst>
              <a:ext uri="{FF2B5EF4-FFF2-40B4-BE49-F238E27FC236}">
                <a16:creationId xmlns:a16="http://schemas.microsoft.com/office/drawing/2014/main" id="{DC50C569-4AD5-43C7-8CDD-A2938741D188}"/>
              </a:ext>
            </a:extLst>
          </p:cNvPr>
          <p:cNvSpPr txBox="1"/>
          <p:nvPr/>
        </p:nvSpPr>
        <p:spPr>
          <a:xfrm>
            <a:off x="933811" y="3683146"/>
            <a:ext cx="1583544" cy="685235"/>
          </a:xfrm>
          <a:prstGeom prst="rect">
            <a:avLst/>
          </a:prstGeom>
          <a:noFill/>
          <a:ln>
            <a:noFill/>
          </a:ln>
        </p:spPr>
        <p:txBody>
          <a:bodyPr wrap="square" lIns="91440" tIns="45720" rIns="91440" bIns="45720" anchor="ctr" anchorCtr="0">
            <a:normAutofit/>
          </a:bodyPr>
          <a:lstStyle/>
          <a:p>
            <a:pPr>
              <a:lnSpc>
                <a:spcPct val="150000"/>
              </a:lnSpc>
              <a:buSzPct val="25000"/>
            </a:pPr>
            <a:r>
              <a:rPr lang="en-US" sz="2800" dirty="0">
                <a:solidFill>
                  <a:schemeClr val="bg2"/>
                </a:solidFill>
                <a:latin typeface="思源黑体 CN Heavy" panose="020B0A00000000000000" pitchFamily="34" charset="-122"/>
                <a:ea typeface="思源黑体 CN Heavy" panose="020B0A00000000000000" pitchFamily="34" charset="-122"/>
              </a:rPr>
              <a:t>Part 4</a:t>
            </a:r>
          </a:p>
        </p:txBody>
      </p:sp>
      <p:sp>
        <p:nvSpPr>
          <p:cNvPr id="7" name="矩形 6">
            <a:extLst>
              <a:ext uri="{FF2B5EF4-FFF2-40B4-BE49-F238E27FC236}">
                <a16:creationId xmlns:a16="http://schemas.microsoft.com/office/drawing/2014/main" id="{71C97B6A-2394-40CB-8F34-0098E6FED007}"/>
              </a:ext>
            </a:extLst>
          </p:cNvPr>
          <p:cNvSpPr/>
          <p:nvPr/>
        </p:nvSpPr>
        <p:spPr bwMode="auto">
          <a:xfrm>
            <a:off x="1030136" y="3493433"/>
            <a:ext cx="404813" cy="57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endParaRPr>
          </a:p>
        </p:txBody>
      </p:sp>
      <p:sp>
        <p:nvSpPr>
          <p:cNvPr id="2" name="标题 1">
            <a:extLst>
              <a:ext uri="{FF2B5EF4-FFF2-40B4-BE49-F238E27FC236}">
                <a16:creationId xmlns:a16="http://schemas.microsoft.com/office/drawing/2014/main" id="{E9E878F7-A5A8-404D-8A14-ECA0E5EDA8B3}"/>
              </a:ext>
            </a:extLst>
          </p:cNvPr>
          <p:cNvSpPr>
            <a:spLocks noGrp="1"/>
          </p:cNvSpPr>
          <p:nvPr>
            <p:ph type="title"/>
          </p:nvPr>
        </p:nvSpPr>
        <p:spPr>
          <a:xfrm>
            <a:off x="739105" y="162297"/>
            <a:ext cx="10850563" cy="1028699"/>
          </a:xfrm>
        </p:spPr>
        <p:txBody>
          <a:bodyPr/>
          <a:lstStyle/>
          <a:p>
            <a:r>
              <a:rPr lang="zh-CN" altLang="en-US" dirty="0">
                <a:solidFill>
                  <a:schemeClr val="tx1"/>
                </a:solidFill>
              </a:rPr>
              <a:t>实 现 原 理  </a:t>
            </a:r>
            <a:r>
              <a:rPr lang="en-US" altLang="zh-CN" dirty="0">
                <a:solidFill>
                  <a:schemeClr val="tx1"/>
                </a:solidFill>
              </a:rPr>
              <a:t>/</a:t>
            </a:r>
            <a:endParaRPr lang="zh-CN" altLang="en-US" dirty="0">
              <a:solidFill>
                <a:schemeClr val="tx1"/>
              </a:solidFill>
            </a:endParaRPr>
          </a:p>
        </p:txBody>
      </p:sp>
      <p:sp>
        <p:nvSpPr>
          <p:cNvPr id="9" name="椭圆 8">
            <a:extLst>
              <a:ext uri="{FF2B5EF4-FFF2-40B4-BE49-F238E27FC236}">
                <a16:creationId xmlns:a16="http://schemas.microsoft.com/office/drawing/2014/main" id="{185FC000-E9E3-4DFB-A04D-89F7F053216C}"/>
              </a:ext>
            </a:extLst>
          </p:cNvPr>
          <p:cNvSpPr/>
          <p:nvPr/>
        </p:nvSpPr>
        <p:spPr>
          <a:xfrm>
            <a:off x="6330197" y="1309791"/>
            <a:ext cx="1438298" cy="1438415"/>
          </a:xfrm>
          <a:prstGeom prst="ellipse">
            <a:avLst/>
          </a:prstGeom>
          <a:solidFill>
            <a:schemeClr val="accent2"/>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rmAutofit/>
          </a:bodyPr>
          <a:lstStyle/>
          <a:p>
            <a:pPr lvl="0" algn="ctr"/>
            <a:endParaRPr lang="en-US" altLang="zh-CN" sz="1600" b="1" dirty="0">
              <a:solidFill>
                <a:srgbClr val="BC3649"/>
              </a:solidFill>
            </a:endParaRPr>
          </a:p>
        </p:txBody>
      </p:sp>
      <p:sp>
        <p:nvSpPr>
          <p:cNvPr id="10" name="椭圆 9">
            <a:extLst>
              <a:ext uri="{FF2B5EF4-FFF2-40B4-BE49-F238E27FC236}">
                <a16:creationId xmlns:a16="http://schemas.microsoft.com/office/drawing/2014/main" id="{A382D39F-AF1C-4614-AA6E-7DFACEF8EDB9}"/>
              </a:ext>
            </a:extLst>
          </p:cNvPr>
          <p:cNvSpPr/>
          <p:nvPr/>
        </p:nvSpPr>
        <p:spPr>
          <a:xfrm>
            <a:off x="6047797" y="2205685"/>
            <a:ext cx="718287" cy="718345"/>
          </a:xfrm>
          <a:prstGeom prst="ellipse">
            <a:avLst/>
          </a:prstGeom>
          <a:solidFill>
            <a:schemeClr val="bg2">
              <a:alpha val="55000"/>
            </a:schemeClr>
          </a:solidFill>
          <a:ln w="19050">
            <a:noFill/>
            <a:round/>
          </a:ln>
        </p:spPr>
        <p:txBody>
          <a:bodyPr vert="horz" wrap="none" lIns="91440" tIns="45720" rIns="91440" bIns="45720" numCol="1" spcCol="0" rtlCol="0" fromWordArt="0" anchor="ctr" anchorCtr="1" forceAA="0" compatLnSpc="1">
            <a:noAutofit/>
          </a:bodyPr>
          <a:lstStyle/>
          <a:p>
            <a:pPr lvl="0" algn="ctr"/>
            <a:endParaRPr lang="zh-CN" altLang="en-US" sz="1200" b="1" dirty="0"/>
          </a:p>
        </p:txBody>
      </p:sp>
    </p:spTree>
    <p:extLst>
      <p:ext uri="{BB962C8B-B14F-4D97-AF65-F5344CB8AC3E}">
        <p14:creationId xmlns:p14="http://schemas.microsoft.com/office/powerpoint/2010/main" val="401112465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err="1">
                <a:solidFill>
                  <a:schemeClr val="tx1"/>
                </a:solidFill>
              </a:rPr>
              <a:t>Num.System</a:t>
            </a:r>
            <a:r>
              <a:rPr lang="en-US" altLang="zh-CN" dirty="0">
                <a:solidFill>
                  <a:schemeClr val="tx1"/>
                </a:solidFill>
              </a:rPr>
              <a:t> /</a:t>
            </a:r>
            <a:endParaRPr lang="zh-CN" altLang="en-US" dirty="0">
              <a:solidFill>
                <a:schemeClr val="tx1"/>
              </a:solidFill>
            </a:endParaRPr>
          </a:p>
        </p:txBody>
      </p:sp>
      <p:sp>
        <p:nvSpPr>
          <p:cNvPr id="19" name="文本框 18">
            <a:extLst>
              <a:ext uri="{FF2B5EF4-FFF2-40B4-BE49-F238E27FC236}">
                <a16:creationId xmlns:a16="http://schemas.microsoft.com/office/drawing/2014/main" id="{6387AEEA-A95A-8BF1-3ADF-151E93B01C7B}"/>
              </a:ext>
            </a:extLst>
          </p:cNvPr>
          <p:cNvSpPr txBox="1"/>
          <p:nvPr/>
        </p:nvSpPr>
        <p:spPr>
          <a:xfrm>
            <a:off x="827240" y="1520948"/>
            <a:ext cx="5931608" cy="4314451"/>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altLang="zh-CN" sz="2000" dirty="0">
                <a:latin typeface="思源黑体 CN Medium" panose="020B0600000000000000" pitchFamily="34" charset="-122"/>
                <a:ea typeface="思源黑体 CN Medium" panose="020B0600000000000000" pitchFamily="34" charset="-122"/>
              </a:rPr>
              <a:t>【</a:t>
            </a:r>
            <a:r>
              <a:rPr lang="zh-CN" altLang="en-US" sz="2000" dirty="0">
                <a:latin typeface="思源黑体 CN Medium" panose="020B0600000000000000" pitchFamily="34" charset="-122"/>
                <a:ea typeface="思源黑体 CN Medium" panose="020B0600000000000000" pitchFamily="34" charset="-122"/>
              </a:rPr>
              <a:t>有符号整数的原码、反码、补码表示</a:t>
            </a:r>
            <a:r>
              <a:rPr lang="en-US" altLang="zh-CN" sz="2000" dirty="0">
                <a:latin typeface="思源黑体 CN Medium" panose="020B0600000000000000" pitchFamily="34" charset="-122"/>
                <a:ea typeface="思源黑体 CN Medium" panose="020B0600000000000000" pitchFamily="34" charset="-122"/>
              </a:rPr>
              <a:t>】</a:t>
            </a:r>
          </a:p>
          <a:p>
            <a:pPr marL="342900" indent="-342900">
              <a:lnSpc>
                <a:spcPct val="200000"/>
              </a:lnSpc>
              <a:buFont typeface="Wingdings" panose="05000000000000000000" pitchFamily="2" charset="2"/>
              <a:buChar char="ü"/>
            </a:pPr>
            <a:r>
              <a:rPr lang="en-US" altLang="zh-CN" sz="2000" dirty="0">
                <a:latin typeface="思源黑体 CN Medium" panose="020B0600000000000000" pitchFamily="34" charset="-122"/>
                <a:ea typeface="思源黑体 CN Medium" panose="020B0600000000000000" pitchFamily="34" charset="-122"/>
              </a:rPr>
              <a:t>【32</a:t>
            </a:r>
            <a:r>
              <a:rPr lang="zh-CN" altLang="en-US" sz="2000" dirty="0">
                <a:latin typeface="思源黑体 CN Medium" panose="020B0600000000000000" pitchFamily="34" charset="-122"/>
                <a:ea typeface="思源黑体 CN Medium" panose="020B0600000000000000" pitchFamily="34" charset="-122"/>
              </a:rPr>
              <a:t>位二进制补码转有符号整数</a:t>
            </a:r>
            <a:r>
              <a:rPr lang="en-US" altLang="zh-CN" sz="2000" dirty="0">
                <a:latin typeface="思源黑体 CN Medium" panose="020B0600000000000000" pitchFamily="34" charset="-122"/>
                <a:ea typeface="思源黑体 CN Medium" panose="020B0600000000000000" pitchFamily="34" charset="-122"/>
              </a:rPr>
              <a:t>】</a:t>
            </a:r>
          </a:p>
          <a:p>
            <a:pPr marL="342900" indent="-342900">
              <a:lnSpc>
                <a:spcPct val="200000"/>
              </a:lnSpc>
              <a:buFont typeface="Wingdings" panose="05000000000000000000" pitchFamily="2" charset="2"/>
              <a:buChar char="ü"/>
            </a:pPr>
            <a:r>
              <a:rPr lang="en-US" altLang="zh-CN" sz="2000" dirty="0">
                <a:latin typeface="思源黑体 CN Medium" panose="020B0600000000000000" pitchFamily="34" charset="-122"/>
                <a:ea typeface="思源黑体 CN Medium" panose="020B0600000000000000" pitchFamily="34" charset="-122"/>
              </a:rPr>
              <a:t>【</a:t>
            </a:r>
            <a:r>
              <a:rPr lang="zh-CN" altLang="en-US" sz="2000" dirty="0">
                <a:latin typeface="思源黑体 CN Medium" panose="020B0600000000000000" pitchFamily="34" charset="-122"/>
                <a:ea typeface="思源黑体 CN Medium" panose="020B0600000000000000" pitchFamily="34" charset="-122"/>
              </a:rPr>
              <a:t>单精度浮点数的</a:t>
            </a:r>
            <a:r>
              <a:rPr lang="en-US" altLang="zh-CN" sz="2000" dirty="0">
                <a:latin typeface="思源黑体 CN Medium" panose="020B0600000000000000" pitchFamily="34" charset="-122"/>
                <a:ea typeface="思源黑体 CN Medium" panose="020B0600000000000000" pitchFamily="34" charset="-122"/>
              </a:rPr>
              <a:t>IEEE754</a:t>
            </a:r>
            <a:r>
              <a:rPr lang="zh-CN" altLang="en-US" sz="2000" dirty="0">
                <a:latin typeface="思源黑体 CN Medium" panose="020B0600000000000000" pitchFamily="34" charset="-122"/>
                <a:ea typeface="思源黑体 CN Medium" panose="020B0600000000000000" pitchFamily="34" charset="-122"/>
              </a:rPr>
              <a:t>表示</a:t>
            </a:r>
            <a:r>
              <a:rPr lang="en-US" altLang="zh-CN" sz="2000" dirty="0">
                <a:latin typeface="思源黑体 CN Medium" panose="020B0600000000000000" pitchFamily="34" charset="-122"/>
                <a:ea typeface="思源黑体 CN Medium" panose="020B0600000000000000" pitchFamily="34" charset="-122"/>
              </a:rPr>
              <a:t>】</a:t>
            </a:r>
            <a:endParaRPr lang="zh-CN" altLang="en-US" dirty="0">
              <a:latin typeface="思源黑体 CN ExtraLight" panose="020B0200000000000000" pitchFamily="34" charset="-122"/>
              <a:ea typeface="思源黑体 CN ExtraLight" panose="020B0200000000000000" pitchFamily="34" charset="-122"/>
            </a:endParaRPr>
          </a:p>
          <a:p>
            <a:pPr marL="342900" indent="-342900">
              <a:lnSpc>
                <a:spcPct val="200000"/>
              </a:lnSpc>
              <a:buFont typeface="Wingdings" panose="05000000000000000000" pitchFamily="2" charset="2"/>
              <a:buChar char="ü"/>
            </a:pPr>
            <a:r>
              <a:rPr lang="en-US" altLang="zh-CN" sz="2000" dirty="0">
                <a:latin typeface="思源黑体 CN Medium" panose="020B0600000000000000" pitchFamily="34" charset="-122"/>
                <a:ea typeface="思源黑体 CN Medium" panose="020B0600000000000000" pitchFamily="34" charset="-122"/>
              </a:rPr>
              <a:t>【</a:t>
            </a:r>
            <a:r>
              <a:rPr lang="zh-CN" altLang="en-US" sz="2000" dirty="0">
                <a:latin typeface="思源黑体 CN Medium" panose="020B0600000000000000" pitchFamily="34" charset="-122"/>
                <a:ea typeface="思源黑体 CN Medium" panose="020B0600000000000000" pitchFamily="34" charset="-122"/>
              </a:rPr>
              <a:t>二进制编码转单精度浮点数（</a:t>
            </a:r>
            <a:r>
              <a:rPr lang="en-US" altLang="zh-CN" sz="2000" dirty="0">
                <a:latin typeface="思源黑体 CN Medium" panose="020B0600000000000000" pitchFamily="34" charset="-122"/>
                <a:ea typeface="思源黑体 CN Medium" panose="020B0600000000000000" pitchFamily="34" charset="-122"/>
              </a:rPr>
              <a:t>float</a:t>
            </a:r>
            <a:r>
              <a:rPr lang="zh-CN" altLang="en-US" sz="2000" dirty="0">
                <a:latin typeface="思源黑体 CN Medium" panose="020B0600000000000000" pitchFamily="34" charset="-122"/>
                <a:ea typeface="思源黑体 CN Medium" panose="020B0600000000000000" pitchFamily="34" charset="-122"/>
              </a:rPr>
              <a:t>）</a:t>
            </a:r>
            <a:r>
              <a:rPr lang="en-US" altLang="zh-CN" sz="2000" dirty="0">
                <a:latin typeface="思源黑体 CN Medium" panose="020B0600000000000000" pitchFamily="34" charset="-122"/>
                <a:ea typeface="思源黑体 CN Medium" panose="020B0600000000000000" pitchFamily="34" charset="-122"/>
              </a:rPr>
              <a:t>】</a:t>
            </a:r>
            <a:endParaRPr lang="en-US" altLang="zh-CN" dirty="0">
              <a:latin typeface="思源黑体 CN ExtraLight" panose="020B0200000000000000" pitchFamily="34" charset="-122"/>
              <a:ea typeface="思源黑体 CN ExtraLight" panose="020B0200000000000000" pitchFamily="34" charset="-122"/>
            </a:endParaRPr>
          </a:p>
          <a:p>
            <a:pPr marL="342900" indent="-342900">
              <a:lnSpc>
                <a:spcPct val="200000"/>
              </a:lnSpc>
              <a:buFont typeface="Wingdings" panose="05000000000000000000" pitchFamily="2" charset="2"/>
              <a:buChar char="ü"/>
            </a:pPr>
            <a:r>
              <a:rPr lang="en-US" altLang="zh-CN" sz="2000" dirty="0">
                <a:latin typeface="思源黑体 CN Medium" panose="020B0600000000000000" pitchFamily="34" charset="-122"/>
                <a:ea typeface="思源黑体 CN Medium" panose="020B0600000000000000" pitchFamily="34" charset="-122"/>
              </a:rPr>
              <a:t>【</a:t>
            </a:r>
            <a:r>
              <a:rPr lang="zh-CN" altLang="en-US" sz="2000" dirty="0">
                <a:latin typeface="思源黑体 CN Medium" panose="020B0600000000000000" pitchFamily="34" charset="-122"/>
                <a:ea typeface="思源黑体 CN Medium" panose="020B0600000000000000" pitchFamily="34" charset="-122"/>
              </a:rPr>
              <a:t>双精度浮点数的</a:t>
            </a:r>
            <a:r>
              <a:rPr lang="en-US" altLang="zh-CN" sz="2000" dirty="0">
                <a:latin typeface="思源黑体 CN Medium" panose="020B0600000000000000" pitchFamily="34" charset="-122"/>
                <a:ea typeface="思源黑体 CN Medium" panose="020B0600000000000000" pitchFamily="34" charset="-122"/>
              </a:rPr>
              <a:t>IEEE754</a:t>
            </a:r>
            <a:r>
              <a:rPr lang="zh-CN" altLang="en-US" sz="2000" dirty="0">
                <a:latin typeface="思源黑体 CN Medium" panose="020B0600000000000000" pitchFamily="34" charset="-122"/>
                <a:ea typeface="思源黑体 CN Medium" panose="020B0600000000000000" pitchFamily="34" charset="-122"/>
              </a:rPr>
              <a:t>表示</a:t>
            </a:r>
            <a:r>
              <a:rPr lang="en-US" altLang="zh-CN" sz="2000" dirty="0">
                <a:latin typeface="思源黑体 CN Medium" panose="020B0600000000000000" pitchFamily="34" charset="-122"/>
                <a:ea typeface="思源黑体 CN Medium" panose="020B0600000000000000" pitchFamily="34" charset="-122"/>
              </a:rPr>
              <a:t>】</a:t>
            </a:r>
            <a:endParaRPr lang="zh-CN" altLang="en-US" dirty="0">
              <a:latin typeface="思源黑体 CN ExtraLight" panose="020B0200000000000000" pitchFamily="34" charset="-122"/>
              <a:ea typeface="思源黑体 CN ExtraLight" panose="020B0200000000000000" pitchFamily="34" charset="-122"/>
            </a:endParaRPr>
          </a:p>
          <a:p>
            <a:pPr marL="342900" indent="-342900">
              <a:lnSpc>
                <a:spcPct val="200000"/>
              </a:lnSpc>
              <a:buFont typeface="Wingdings" panose="05000000000000000000" pitchFamily="2" charset="2"/>
              <a:buChar char="ü"/>
            </a:pPr>
            <a:r>
              <a:rPr lang="en-US" altLang="zh-CN" sz="2000" dirty="0">
                <a:latin typeface="思源黑体 CN Medium" panose="020B0600000000000000" pitchFamily="34" charset="-122"/>
                <a:ea typeface="思源黑体 CN Medium" panose="020B0600000000000000" pitchFamily="34" charset="-122"/>
              </a:rPr>
              <a:t>【</a:t>
            </a:r>
            <a:r>
              <a:rPr lang="zh-CN" altLang="en-US" sz="2000" dirty="0">
                <a:latin typeface="思源黑体 CN Medium" panose="020B0600000000000000" pitchFamily="34" charset="-122"/>
                <a:ea typeface="思源黑体 CN Medium" panose="020B0600000000000000" pitchFamily="34" charset="-122"/>
              </a:rPr>
              <a:t>二进制编码转单精度浮点数（</a:t>
            </a:r>
            <a:r>
              <a:rPr lang="en-US" altLang="zh-CN" sz="2000" dirty="0">
                <a:latin typeface="思源黑体 CN Medium" panose="020B0600000000000000" pitchFamily="34" charset="-122"/>
                <a:ea typeface="思源黑体 CN Medium" panose="020B0600000000000000" pitchFamily="34" charset="-122"/>
              </a:rPr>
              <a:t>double</a:t>
            </a:r>
            <a:r>
              <a:rPr lang="zh-CN" altLang="en-US" sz="2000" dirty="0">
                <a:latin typeface="思源黑体 CN Medium" panose="020B0600000000000000" pitchFamily="34" charset="-122"/>
                <a:ea typeface="思源黑体 CN Medium" panose="020B0600000000000000" pitchFamily="34" charset="-122"/>
              </a:rPr>
              <a:t>）</a:t>
            </a:r>
            <a:r>
              <a:rPr lang="en-US" altLang="zh-CN" sz="2000" dirty="0">
                <a:latin typeface="思源黑体 CN Medium" panose="020B0600000000000000" pitchFamily="34" charset="-122"/>
                <a:ea typeface="思源黑体 CN Medium" panose="020B0600000000000000" pitchFamily="34" charset="-122"/>
              </a:rPr>
              <a:t>】</a:t>
            </a:r>
            <a:endParaRPr lang="zh-CN" altLang="en-US" dirty="0">
              <a:latin typeface="思源黑体 CN ExtraLight" panose="020B0200000000000000" pitchFamily="34" charset="-122"/>
              <a:ea typeface="思源黑体 CN ExtraLight" panose="020B0200000000000000" pitchFamily="34" charset="-122"/>
            </a:endParaRPr>
          </a:p>
          <a:p>
            <a:pPr marL="342900" indent="-342900">
              <a:lnSpc>
                <a:spcPct val="200000"/>
              </a:lnSpc>
              <a:buFont typeface="Wingdings" panose="05000000000000000000" pitchFamily="2" charset="2"/>
              <a:buChar char="ü"/>
            </a:pPr>
            <a:r>
              <a:rPr lang="en-US" altLang="zh-CN" sz="2000" dirty="0">
                <a:latin typeface="思源黑体 CN Medium" panose="020B0600000000000000" pitchFamily="34" charset="-122"/>
                <a:ea typeface="思源黑体 CN Medium" panose="020B0600000000000000" pitchFamily="34" charset="-122"/>
              </a:rPr>
              <a:t>【</a:t>
            </a:r>
            <a:r>
              <a:rPr lang="zh-CN" altLang="en-US" sz="2000" dirty="0">
                <a:latin typeface="思源黑体 CN Medium" panose="020B0600000000000000" pitchFamily="34" charset="-122"/>
                <a:ea typeface="思源黑体 CN Medium" panose="020B0600000000000000" pitchFamily="34" charset="-122"/>
              </a:rPr>
              <a:t>进制转换器</a:t>
            </a:r>
            <a:r>
              <a:rPr lang="en-US" altLang="zh-CN" sz="2000" dirty="0">
                <a:latin typeface="思源黑体 CN Medium" panose="020B0600000000000000" pitchFamily="34" charset="-122"/>
                <a:ea typeface="思源黑体 CN Medium" panose="020B0600000000000000" pitchFamily="34" charset="-122"/>
              </a:rPr>
              <a:t>】</a:t>
            </a:r>
            <a:endParaRPr lang="zh-CN" altLang="en-US" dirty="0">
              <a:latin typeface="思源黑体 CN ExtraLight" panose="020B0200000000000000" pitchFamily="34" charset="-122"/>
              <a:ea typeface="思源黑体 CN ExtraLight" panose="020B0200000000000000" pitchFamily="34" charset="-122"/>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845243" y="892367"/>
            <a:ext cx="1928733" cy="523220"/>
          </a:xfrm>
          <a:prstGeom prst="rect">
            <a:avLst/>
          </a:prstGeom>
          <a:noFill/>
        </p:spPr>
        <p:txBody>
          <a:bodyPr wrap="none" rtlCol="0">
            <a:spAutoFit/>
          </a:bodyPr>
          <a:lstStyle/>
          <a:p>
            <a:r>
              <a:rPr lang="zh-CN" altLang="en-US" sz="2800" spc="600" dirty="0">
                <a:latin typeface="思源黑体 CN Heavy" panose="020B0A00000000000000" pitchFamily="34" charset="-122"/>
                <a:ea typeface="思源黑体 CN Heavy" panose="020B0A00000000000000" pitchFamily="34" charset="-122"/>
              </a:rPr>
              <a:t>功能概览</a:t>
            </a:r>
          </a:p>
        </p:txBody>
      </p:sp>
    </p:spTree>
    <p:extLst>
      <p:ext uri="{BB962C8B-B14F-4D97-AF65-F5344CB8AC3E}">
        <p14:creationId xmlns:p14="http://schemas.microsoft.com/office/powerpoint/2010/main" val="3939416944"/>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err="1">
                <a:solidFill>
                  <a:schemeClr val="tx1"/>
                </a:solidFill>
              </a:rPr>
              <a:t>Num.System</a:t>
            </a:r>
            <a:r>
              <a:rPr lang="en-US" altLang="zh-CN" dirty="0">
                <a:solidFill>
                  <a:schemeClr val="tx1"/>
                </a:solidFill>
              </a:rPr>
              <a:t>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514197" y="695323"/>
            <a:ext cx="6647974" cy="832664"/>
          </a:xfrm>
          <a:prstGeom prst="rect">
            <a:avLst/>
          </a:prstGeom>
          <a:noFill/>
        </p:spPr>
        <p:txBody>
          <a:bodyPr wrap="none" rtlCol="0">
            <a:spAutoFit/>
          </a:bodyPr>
          <a:lstStyle/>
          <a:p>
            <a:pPr>
              <a:lnSpc>
                <a:spcPct val="200000"/>
              </a:lnSpc>
            </a:pPr>
            <a:r>
              <a:rPr lang="en-US" altLang="zh-CN" sz="2800" dirty="0">
                <a:latin typeface="思源黑体 CN Medium" panose="020B0600000000000000" pitchFamily="34" charset="-122"/>
                <a:ea typeface="思源黑体 CN Medium" panose="020B0600000000000000" pitchFamily="34" charset="-122"/>
              </a:rPr>
              <a:t>【</a:t>
            </a:r>
            <a:r>
              <a:rPr lang="zh-CN" altLang="en-US" sz="2800" dirty="0">
                <a:latin typeface="思源黑体 CN Medium" panose="020B0600000000000000" pitchFamily="34" charset="-122"/>
                <a:ea typeface="思源黑体 CN Medium" panose="020B0600000000000000" pitchFamily="34" charset="-122"/>
              </a:rPr>
              <a:t>有符号整数的原码、反码、补码表示</a:t>
            </a:r>
            <a:r>
              <a:rPr lang="en-US" altLang="zh-CN" sz="2800" dirty="0">
                <a:latin typeface="思源黑体 CN Medium" panose="020B0600000000000000" pitchFamily="34" charset="-122"/>
                <a:ea typeface="思源黑体 CN Medium" panose="020B0600000000000000" pitchFamily="34" charset="-122"/>
              </a:rPr>
              <a:t>】</a:t>
            </a:r>
          </a:p>
        </p:txBody>
      </p:sp>
      <p:sp>
        <p:nvSpPr>
          <p:cNvPr id="3" name="文本框 2">
            <a:extLst>
              <a:ext uri="{FF2B5EF4-FFF2-40B4-BE49-F238E27FC236}">
                <a16:creationId xmlns:a16="http://schemas.microsoft.com/office/drawing/2014/main" id="{2441C57B-5936-83C3-83B4-E45B8C1327A5}"/>
              </a:ext>
            </a:extLst>
          </p:cNvPr>
          <p:cNvSpPr txBox="1"/>
          <p:nvPr/>
        </p:nvSpPr>
        <p:spPr>
          <a:xfrm>
            <a:off x="717474" y="1724022"/>
            <a:ext cx="10960329" cy="4209037"/>
          </a:xfrm>
          <a:prstGeom prst="rect">
            <a:avLst/>
          </a:prstGeom>
          <a:noFill/>
        </p:spPr>
        <p:txBody>
          <a:bodyPr wrap="square">
            <a:spAutoFit/>
          </a:bodyPr>
          <a:lstStyle/>
          <a:p>
            <a:pPr>
              <a:lnSpc>
                <a:spcPct val="150000"/>
              </a:lnSpc>
            </a:pPr>
            <a:r>
              <a:rPr lang="en-US" altLang="zh-CN" sz="2000" b="1" dirty="0">
                <a:solidFill>
                  <a:srgbClr val="FFAF22"/>
                </a:solidFill>
                <a:latin typeface="Consolas" panose="020B0609020204030204" pitchFamily="49" charset="0"/>
                <a:ea typeface="思源黑体 CN Normal" panose="020B0400000000000000" pitchFamily="34" charset="-122"/>
              </a:rPr>
              <a:t>void </a:t>
            </a:r>
            <a:r>
              <a:rPr lang="en-US" altLang="zh-CN" sz="2000" b="1" dirty="0" err="1">
                <a:solidFill>
                  <a:srgbClr val="FFAF22"/>
                </a:solidFill>
                <a:latin typeface="Consolas" panose="020B0609020204030204" pitchFamily="49" charset="0"/>
                <a:ea typeface="思源黑体 CN Normal" panose="020B0400000000000000" pitchFamily="34" charset="-122"/>
              </a:rPr>
              <a:t>IntRepresentation</a:t>
            </a:r>
            <a:r>
              <a:rPr lang="en-US" altLang="zh-CN" sz="2000" b="1" dirty="0">
                <a:solidFill>
                  <a:srgbClr val="FFAF22"/>
                </a:solidFill>
                <a:latin typeface="Consolas" panose="020B0609020204030204" pitchFamily="49" charset="0"/>
                <a:ea typeface="思源黑体 CN Normal" panose="020B0400000000000000" pitchFamily="34" charset="-122"/>
              </a:rPr>
              <a:t>(</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a:t>
            </a:r>
            <a:r>
              <a:rPr lang="en-US" altLang="zh-CN" sz="2000" b="1" dirty="0" err="1">
                <a:solidFill>
                  <a:srgbClr val="FFAF22"/>
                </a:solidFill>
                <a:latin typeface="Consolas" panose="020B0609020204030204" pitchFamily="49" charset="0"/>
                <a:ea typeface="思源黑体 CN Normal" panose="020B0400000000000000" pitchFamily="34" charset="-122"/>
              </a:rPr>
              <a:t>s,QString</a:t>
            </a:r>
            <a:r>
              <a:rPr lang="en-US" altLang="zh-CN" sz="2000" b="1" dirty="0">
                <a:solidFill>
                  <a:srgbClr val="FFAF22"/>
                </a:solidFill>
                <a:latin typeface="Consolas" panose="020B0609020204030204" pitchFamily="49" charset="0"/>
                <a:ea typeface="思源黑体 CN Normal" panose="020B0400000000000000" pitchFamily="34" charset="-122"/>
              </a:rPr>
              <a:t> *OC_,</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*RC_,</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*CC_)</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输入：字符串</a:t>
            </a:r>
            <a:r>
              <a:rPr lang="en-US" altLang="zh-CN" sz="1600" dirty="0">
                <a:latin typeface="思源黑体 CN Normal" panose="020B0400000000000000" pitchFamily="34" charset="-122"/>
                <a:ea typeface="思源黑体 CN Normal" panose="020B0400000000000000" pitchFamily="34" charset="-122"/>
              </a:rPr>
              <a:t>s</a:t>
            </a:r>
            <a:r>
              <a:rPr lang="zh-CN" altLang="en-US" sz="1600" dirty="0">
                <a:latin typeface="思源黑体 CN Normal" panose="020B0400000000000000" pitchFamily="34" charset="-122"/>
                <a:ea typeface="思源黑体 CN Normal" panose="020B0400000000000000" pitchFamily="34" charset="-122"/>
              </a:rPr>
              <a:t>（表示整数）</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输出：三种二进制形式的结果（</a:t>
            </a:r>
            <a:r>
              <a:rPr lang="en-US" altLang="zh-CN" sz="1600" dirty="0">
                <a:latin typeface="思源黑体 CN Normal" panose="020B0400000000000000" pitchFamily="34" charset="-122"/>
                <a:ea typeface="思源黑体 CN Normal" panose="020B0400000000000000" pitchFamily="34" charset="-122"/>
              </a:rPr>
              <a:t>OC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RC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CC</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声明变量</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x</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temp</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OC[33]</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RC[33]</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CC[33]</a:t>
            </a:r>
            <a:r>
              <a:rPr lang="zh-CN" altLang="en-US" sz="1600" dirty="0">
                <a:latin typeface="思源黑体 CN Normal" panose="020B0400000000000000" pitchFamily="34" charset="-122"/>
                <a:ea typeface="思源黑体 CN Normal" panose="020B0400000000000000" pitchFamily="34" charset="-122"/>
              </a:rPr>
              <a:t>（分别表示循环计数器、整数、中间变量、原码、反码、补码）；</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将字符串</a:t>
            </a:r>
            <a:r>
              <a:rPr lang="en-US" altLang="zh-CN" sz="1600" dirty="0">
                <a:latin typeface="思源黑体 CN Normal" panose="020B0400000000000000" pitchFamily="34" charset="-122"/>
                <a:ea typeface="思源黑体 CN Normal" panose="020B0400000000000000" pitchFamily="34" charset="-122"/>
              </a:rPr>
              <a:t>s</a:t>
            </a:r>
            <a:r>
              <a:rPr lang="zh-CN" altLang="en-US" sz="1600" dirty="0">
                <a:latin typeface="思源黑体 CN Normal" panose="020B0400000000000000" pitchFamily="34" charset="-122"/>
                <a:ea typeface="思源黑体 CN Normal" panose="020B0400000000000000" pitchFamily="34" charset="-122"/>
              </a:rPr>
              <a:t>转化为</a:t>
            </a:r>
            <a:r>
              <a:rPr lang="en-US" altLang="zh-CN" sz="1600" dirty="0">
                <a:latin typeface="思源黑体 CN Normal" panose="020B0400000000000000" pitchFamily="34" charset="-122"/>
                <a:ea typeface="思源黑体 CN Normal" panose="020B0400000000000000" pitchFamily="34" charset="-122"/>
              </a:rPr>
              <a:t>int</a:t>
            </a:r>
            <a:r>
              <a:rPr lang="zh-CN" altLang="en-US" sz="1600" dirty="0">
                <a:latin typeface="思源黑体 CN Normal" panose="020B0400000000000000" pitchFamily="34" charset="-122"/>
                <a:ea typeface="思源黑体 CN Normal" panose="020B0400000000000000" pitchFamily="34" charset="-122"/>
              </a:rPr>
              <a:t>类型的</a:t>
            </a:r>
            <a:r>
              <a:rPr lang="en-US" altLang="zh-CN" sz="1600" dirty="0">
                <a:latin typeface="思源黑体 CN Normal" panose="020B0400000000000000" pitchFamily="34" charset="-122"/>
                <a:ea typeface="思源黑体 CN Normal" panose="020B0400000000000000" pitchFamily="34" charset="-122"/>
              </a:rPr>
              <a:t>x</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3.</a:t>
            </a:r>
            <a:r>
              <a:rPr lang="zh-CN" altLang="en-US" sz="1600" dirty="0">
                <a:latin typeface="思源黑体 CN Normal" panose="020B0400000000000000" pitchFamily="34" charset="-122"/>
                <a:ea typeface="思源黑体 CN Normal" panose="020B0400000000000000" pitchFamily="34" charset="-122"/>
              </a:rPr>
              <a:t>如果</a:t>
            </a:r>
            <a:r>
              <a:rPr lang="en-US" altLang="zh-CN" sz="1600" dirty="0">
                <a:latin typeface="思源黑体 CN Normal" panose="020B0400000000000000" pitchFamily="34" charset="-122"/>
                <a:ea typeface="思源黑体 CN Normal" panose="020B0400000000000000" pitchFamily="34" charset="-122"/>
              </a:rPr>
              <a:t>x</a:t>
            </a:r>
            <a:r>
              <a:rPr lang="zh-CN" altLang="en-US" sz="1600" dirty="0">
                <a:latin typeface="思源黑体 CN Normal" panose="020B0400000000000000" pitchFamily="34" charset="-122"/>
                <a:ea typeface="思源黑体 CN Normal" panose="020B0400000000000000" pitchFamily="34" charset="-122"/>
              </a:rPr>
              <a:t>等于</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，则从</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遍历到</a:t>
            </a:r>
            <a:r>
              <a:rPr lang="en-US" altLang="zh-CN" sz="1600" dirty="0">
                <a:latin typeface="思源黑体 CN Normal" panose="020B0400000000000000" pitchFamily="34" charset="-122"/>
                <a:ea typeface="思源黑体 CN Normal" panose="020B0400000000000000" pitchFamily="34" charset="-122"/>
              </a:rPr>
              <a:t>31</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OC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RC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CC</a:t>
            </a:r>
            <a:r>
              <a:rPr lang="zh-CN" altLang="en-US" sz="1600" dirty="0">
                <a:latin typeface="思源黑体 CN Normal" panose="020B0400000000000000" pitchFamily="34" charset="-122"/>
                <a:ea typeface="思源黑体 CN Normal" panose="020B0400000000000000" pitchFamily="34" charset="-122"/>
              </a:rPr>
              <a:t>的每一位都赋值为</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4.</a:t>
            </a:r>
            <a:r>
              <a:rPr lang="zh-CN" altLang="en-US" sz="1600" dirty="0">
                <a:latin typeface="思源黑体 CN Normal" panose="020B0400000000000000" pitchFamily="34" charset="-122"/>
                <a:ea typeface="思源黑体 CN Normal" panose="020B0400000000000000" pitchFamily="34" charset="-122"/>
              </a:rPr>
              <a:t>如果</a:t>
            </a:r>
            <a:r>
              <a:rPr lang="en-US" altLang="zh-CN" sz="1600" dirty="0">
                <a:latin typeface="思源黑体 CN Normal" panose="020B0400000000000000" pitchFamily="34" charset="-122"/>
                <a:ea typeface="思源黑体 CN Normal" panose="020B0400000000000000" pitchFamily="34" charset="-122"/>
              </a:rPr>
              <a:t>x</a:t>
            </a:r>
            <a:r>
              <a:rPr lang="zh-CN" altLang="en-US" sz="1600" dirty="0">
                <a:latin typeface="思源黑体 CN Normal" panose="020B0400000000000000" pitchFamily="34" charset="-122"/>
                <a:ea typeface="思源黑体 CN Normal" panose="020B0400000000000000" pitchFamily="34" charset="-122"/>
              </a:rPr>
              <a:t>大于</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，则将</a:t>
            </a:r>
            <a:r>
              <a:rPr lang="en-US" altLang="zh-CN" sz="1600" dirty="0">
                <a:latin typeface="思源黑体 CN Normal" panose="020B0400000000000000" pitchFamily="34" charset="-122"/>
                <a:ea typeface="思源黑体 CN Normal" panose="020B0400000000000000" pitchFamily="34" charset="-122"/>
              </a:rPr>
              <a:t>x</a:t>
            </a:r>
            <a:r>
              <a:rPr lang="zh-CN" altLang="en-US" sz="1600" dirty="0">
                <a:latin typeface="思源黑体 CN Normal" panose="020B0400000000000000" pitchFamily="34" charset="-122"/>
                <a:ea typeface="思源黑体 CN Normal" panose="020B0400000000000000" pitchFamily="34" charset="-122"/>
              </a:rPr>
              <a:t>转化为二进制形式，并将结果赋值给</a:t>
            </a:r>
            <a:r>
              <a:rPr lang="en-US" altLang="zh-CN" sz="1600" dirty="0">
                <a:latin typeface="思源黑体 CN Normal" panose="020B0400000000000000" pitchFamily="34" charset="-122"/>
                <a:ea typeface="思源黑体 CN Normal" panose="020B0400000000000000" pitchFamily="34" charset="-122"/>
              </a:rPr>
              <a:t>OC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RC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CC</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5.</a:t>
            </a:r>
            <a:r>
              <a:rPr lang="zh-CN" altLang="en-US" sz="1600" dirty="0">
                <a:latin typeface="思源黑体 CN Normal" panose="020B0400000000000000" pitchFamily="34" charset="-122"/>
                <a:ea typeface="思源黑体 CN Normal" panose="020B0400000000000000" pitchFamily="34" charset="-122"/>
              </a:rPr>
              <a:t>如果</a:t>
            </a:r>
            <a:r>
              <a:rPr lang="en-US" altLang="zh-CN" sz="1600" dirty="0">
                <a:latin typeface="思源黑体 CN Normal" panose="020B0400000000000000" pitchFamily="34" charset="-122"/>
                <a:ea typeface="思源黑体 CN Normal" panose="020B0400000000000000" pitchFamily="34" charset="-122"/>
              </a:rPr>
              <a:t>x</a:t>
            </a:r>
            <a:r>
              <a:rPr lang="zh-CN" altLang="en-US" sz="1600" dirty="0">
                <a:latin typeface="思源黑体 CN Normal" panose="020B0400000000000000" pitchFamily="34" charset="-122"/>
                <a:ea typeface="思源黑体 CN Normal" panose="020B0400000000000000" pitchFamily="34" charset="-122"/>
              </a:rPr>
              <a:t>小于</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，则将</a:t>
            </a:r>
            <a:r>
              <a:rPr lang="en-US" altLang="zh-CN" sz="1600" dirty="0">
                <a:latin typeface="思源黑体 CN Normal" panose="020B0400000000000000" pitchFamily="34" charset="-122"/>
                <a:ea typeface="思源黑体 CN Normal" panose="020B0400000000000000" pitchFamily="34" charset="-122"/>
              </a:rPr>
              <a:t>-x</a:t>
            </a:r>
            <a:r>
              <a:rPr lang="zh-CN" altLang="en-US" sz="1600" dirty="0">
                <a:latin typeface="思源黑体 CN Normal" panose="020B0400000000000000" pitchFamily="34" charset="-122"/>
                <a:ea typeface="思源黑体 CN Normal" panose="020B0400000000000000" pitchFamily="34" charset="-122"/>
              </a:rPr>
              <a:t>转化为二进制形式，并将结果赋值给</a:t>
            </a:r>
            <a:r>
              <a:rPr lang="en-US" altLang="zh-CN" sz="1600" dirty="0">
                <a:latin typeface="思源黑体 CN Normal" panose="020B0400000000000000" pitchFamily="34" charset="-122"/>
                <a:ea typeface="思源黑体 CN Normal" panose="020B0400000000000000" pitchFamily="34" charset="-122"/>
              </a:rPr>
              <a:t>OC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RC</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OC</a:t>
            </a:r>
            <a:r>
              <a:rPr lang="zh-CN" altLang="en-US" sz="1600" dirty="0">
                <a:latin typeface="思源黑体 CN Normal" panose="020B0400000000000000" pitchFamily="34" charset="-122"/>
                <a:ea typeface="思源黑体 CN Normal" panose="020B0400000000000000" pitchFamily="34" charset="-122"/>
              </a:rPr>
              <a:t>的符号位赋值为</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，从</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遍历到</a:t>
            </a:r>
            <a:r>
              <a:rPr lang="en-US" altLang="zh-CN" sz="1600" dirty="0">
                <a:latin typeface="思源黑体 CN Normal" panose="020B0400000000000000" pitchFamily="34" charset="-122"/>
                <a:ea typeface="思源黑体 CN Normal" panose="020B0400000000000000" pitchFamily="34" charset="-122"/>
              </a:rPr>
              <a:t>31</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RC</a:t>
            </a:r>
            <a:r>
              <a:rPr lang="zh-CN" altLang="en-US" sz="1600" dirty="0">
                <a:latin typeface="思源黑体 CN Normal" panose="020B0400000000000000" pitchFamily="34" charset="-122"/>
                <a:ea typeface="思源黑体 CN Normal" panose="020B0400000000000000" pitchFamily="34" charset="-122"/>
              </a:rPr>
              <a:t>中每一位都与</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异或，得到</a:t>
            </a:r>
            <a:r>
              <a:rPr lang="en-US" altLang="zh-CN" sz="1600" dirty="0">
                <a:latin typeface="思源黑体 CN Normal" panose="020B0400000000000000" pitchFamily="34" charset="-122"/>
                <a:ea typeface="思源黑体 CN Normal" panose="020B0400000000000000" pitchFamily="34" charset="-122"/>
              </a:rPr>
              <a:t>RC</a:t>
            </a:r>
            <a:r>
              <a:rPr lang="zh-CN" altLang="en-US" sz="1600" dirty="0">
                <a:latin typeface="思源黑体 CN Normal" panose="020B0400000000000000" pitchFamily="34" charset="-122"/>
                <a:ea typeface="思源黑体 CN Normal" panose="020B0400000000000000" pitchFamily="34" charset="-122"/>
              </a:rPr>
              <a:t>的反码；最后将</a:t>
            </a:r>
            <a:r>
              <a:rPr lang="en-US" altLang="zh-CN" sz="1600" dirty="0">
                <a:latin typeface="思源黑体 CN Normal" panose="020B0400000000000000" pitchFamily="34" charset="-122"/>
                <a:ea typeface="思源黑体 CN Normal" panose="020B0400000000000000" pitchFamily="34" charset="-122"/>
              </a:rPr>
              <a:t>RC</a:t>
            </a:r>
            <a:r>
              <a:rPr lang="zh-CN" altLang="en-US" sz="1600" dirty="0">
                <a:latin typeface="思源黑体 CN Normal" panose="020B0400000000000000" pitchFamily="34" charset="-122"/>
                <a:ea typeface="思源黑体 CN Normal" panose="020B0400000000000000" pitchFamily="34" charset="-122"/>
              </a:rPr>
              <a:t>的结果加上</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，得到</a:t>
            </a:r>
            <a:r>
              <a:rPr lang="en-US" altLang="zh-CN" sz="1600" dirty="0">
                <a:latin typeface="思源黑体 CN Normal" panose="020B0400000000000000" pitchFamily="34" charset="-122"/>
                <a:ea typeface="思源黑体 CN Normal" panose="020B0400000000000000" pitchFamily="34" charset="-122"/>
              </a:rPr>
              <a:t>CC</a:t>
            </a:r>
            <a:r>
              <a:rPr lang="zh-CN" altLang="en-US" sz="1600" dirty="0">
                <a:latin typeface="思源黑体 CN Normal" panose="020B0400000000000000" pitchFamily="34" charset="-122"/>
                <a:ea typeface="思源黑体 CN Normal" panose="020B0400000000000000" pitchFamily="34" charset="-122"/>
              </a:rPr>
              <a:t>的补码。</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6.</a:t>
            </a:r>
            <a:r>
              <a:rPr lang="zh-CN" altLang="en-US" sz="1600" dirty="0">
                <a:latin typeface="思源黑体 CN Normal" panose="020B0400000000000000" pitchFamily="34" charset="-122"/>
                <a:ea typeface="思源黑体 CN Normal" panose="020B0400000000000000" pitchFamily="34" charset="-122"/>
              </a:rPr>
              <a:t>从</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遍历到</a:t>
            </a:r>
            <a:r>
              <a:rPr lang="en-US" altLang="zh-CN" sz="1600" dirty="0">
                <a:latin typeface="思源黑体 CN Normal" panose="020B0400000000000000" pitchFamily="34" charset="-122"/>
                <a:ea typeface="思源黑体 CN Normal" panose="020B0400000000000000" pitchFamily="34" charset="-122"/>
              </a:rPr>
              <a:t>15</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OC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RC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CC</a:t>
            </a:r>
            <a:r>
              <a:rPr lang="zh-CN" altLang="en-US" sz="1600" dirty="0">
                <a:latin typeface="思源黑体 CN Normal" panose="020B0400000000000000" pitchFamily="34" charset="-122"/>
                <a:ea typeface="思源黑体 CN Normal" panose="020B0400000000000000" pitchFamily="34" charset="-122"/>
              </a:rPr>
              <a:t>中每一位对应地颠倒。</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7.</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OC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RC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CC</a:t>
            </a:r>
            <a:r>
              <a:rPr lang="zh-CN" altLang="en-US" sz="1600" dirty="0">
                <a:latin typeface="思源黑体 CN Normal" panose="020B0400000000000000" pitchFamily="34" charset="-122"/>
                <a:ea typeface="思源黑体 CN Normal" panose="020B0400000000000000" pitchFamily="34" charset="-122"/>
              </a:rPr>
              <a:t>分别以</a:t>
            </a:r>
            <a:r>
              <a:rPr lang="en-US" altLang="zh-CN" sz="1600" dirty="0" err="1">
                <a:latin typeface="思源黑体 CN Normal" panose="020B0400000000000000" pitchFamily="34" charset="-122"/>
                <a:ea typeface="思源黑体 CN Normal" panose="020B0400000000000000" pitchFamily="34" charset="-122"/>
              </a:rPr>
              <a:t>QString</a:t>
            </a:r>
            <a:r>
              <a:rPr lang="zh-CN" altLang="en-US" sz="1600" dirty="0">
                <a:latin typeface="思源黑体 CN Normal" panose="020B0400000000000000" pitchFamily="34" charset="-122"/>
                <a:ea typeface="思源黑体 CN Normal" panose="020B0400000000000000" pitchFamily="34" charset="-122"/>
              </a:rPr>
              <a:t>类型返回。</a:t>
            </a:r>
          </a:p>
        </p:txBody>
      </p:sp>
    </p:spTree>
    <p:extLst>
      <p:ext uri="{BB962C8B-B14F-4D97-AF65-F5344CB8AC3E}">
        <p14:creationId xmlns:p14="http://schemas.microsoft.com/office/powerpoint/2010/main" val="218061951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err="1">
                <a:solidFill>
                  <a:schemeClr val="tx1"/>
                </a:solidFill>
              </a:rPr>
              <a:t>Num.System</a:t>
            </a:r>
            <a:r>
              <a:rPr lang="en-US" altLang="zh-CN" dirty="0">
                <a:solidFill>
                  <a:schemeClr val="tx1"/>
                </a:solidFill>
              </a:rPr>
              <a:t>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514197" y="695323"/>
            <a:ext cx="5622052" cy="832664"/>
          </a:xfrm>
          <a:prstGeom prst="rect">
            <a:avLst/>
          </a:prstGeom>
          <a:noFill/>
        </p:spPr>
        <p:txBody>
          <a:bodyPr wrap="none" rtlCol="0">
            <a:spAutoFit/>
          </a:bodyPr>
          <a:lstStyle/>
          <a:p>
            <a:pPr>
              <a:lnSpc>
                <a:spcPct val="200000"/>
              </a:lnSpc>
            </a:pPr>
            <a:r>
              <a:rPr lang="en-US" altLang="zh-CN" sz="2800" dirty="0">
                <a:latin typeface="思源黑体 CN Medium" panose="020B0600000000000000" pitchFamily="34" charset="-122"/>
                <a:ea typeface="思源黑体 CN Medium" panose="020B0600000000000000" pitchFamily="34" charset="-122"/>
              </a:rPr>
              <a:t>【32</a:t>
            </a:r>
            <a:r>
              <a:rPr lang="zh-CN" altLang="en-US" sz="2800" dirty="0">
                <a:latin typeface="思源黑体 CN Medium" panose="020B0600000000000000" pitchFamily="34" charset="-122"/>
                <a:ea typeface="思源黑体 CN Medium" panose="020B0600000000000000" pitchFamily="34" charset="-122"/>
              </a:rPr>
              <a:t>位二进制补码转有符号整数</a:t>
            </a:r>
            <a:r>
              <a:rPr lang="en-US" altLang="zh-CN" sz="2800" dirty="0">
                <a:latin typeface="思源黑体 CN Medium" panose="020B0600000000000000" pitchFamily="34" charset="-122"/>
                <a:ea typeface="思源黑体 CN Medium" panose="020B0600000000000000" pitchFamily="34" charset="-122"/>
              </a:rPr>
              <a:t>】</a:t>
            </a:r>
          </a:p>
        </p:txBody>
      </p:sp>
      <p:sp>
        <p:nvSpPr>
          <p:cNvPr id="3" name="文本框 2">
            <a:extLst>
              <a:ext uri="{FF2B5EF4-FFF2-40B4-BE49-F238E27FC236}">
                <a16:creationId xmlns:a16="http://schemas.microsoft.com/office/drawing/2014/main" id="{2441C57B-5936-83C3-83B4-E45B8C1327A5}"/>
              </a:ext>
            </a:extLst>
          </p:cNvPr>
          <p:cNvSpPr txBox="1"/>
          <p:nvPr/>
        </p:nvSpPr>
        <p:spPr>
          <a:xfrm>
            <a:off x="717474" y="1724022"/>
            <a:ext cx="10960329" cy="3839705"/>
          </a:xfrm>
          <a:prstGeom prst="rect">
            <a:avLst/>
          </a:prstGeom>
          <a:noFill/>
        </p:spPr>
        <p:txBody>
          <a:bodyPr wrap="square">
            <a:spAutoFit/>
          </a:bodyPr>
          <a:lstStyle/>
          <a:p>
            <a:pPr>
              <a:lnSpc>
                <a:spcPct val="150000"/>
              </a:lnSpc>
            </a:pPr>
            <a:r>
              <a:rPr lang="en-US" altLang="zh-CN" sz="2000" b="1" dirty="0">
                <a:solidFill>
                  <a:srgbClr val="FFAF22"/>
                </a:solidFill>
                <a:latin typeface="Consolas" panose="020B0609020204030204" pitchFamily="49" charset="0"/>
                <a:ea typeface="思源黑体 CN Normal" panose="020B0400000000000000" pitchFamily="34" charset="-122"/>
              </a:rPr>
              <a:t>void </a:t>
            </a:r>
            <a:r>
              <a:rPr lang="en-US" altLang="zh-CN" sz="2000" b="1" dirty="0" err="1">
                <a:solidFill>
                  <a:srgbClr val="FFAF22"/>
                </a:solidFill>
                <a:latin typeface="Consolas" panose="020B0609020204030204" pitchFamily="49" charset="0"/>
                <a:ea typeface="思源黑体 CN Normal" panose="020B0400000000000000" pitchFamily="34" charset="-122"/>
              </a:rPr>
              <a:t>ComplementToInt</a:t>
            </a:r>
            <a:r>
              <a:rPr lang="en-US" altLang="zh-CN" sz="2000" b="1" dirty="0">
                <a:solidFill>
                  <a:srgbClr val="FFAF22"/>
                </a:solidFill>
                <a:latin typeface="Consolas" panose="020B0609020204030204" pitchFamily="49" charset="0"/>
                <a:ea typeface="思源黑体 CN Normal" panose="020B0400000000000000" pitchFamily="34" charset="-122"/>
              </a:rPr>
              <a:t>(</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a:t>
            </a:r>
            <a:r>
              <a:rPr lang="en-US" altLang="zh-CN" sz="2000" b="1" dirty="0" err="1">
                <a:solidFill>
                  <a:srgbClr val="FFAF22"/>
                </a:solidFill>
                <a:latin typeface="Consolas" panose="020B0609020204030204" pitchFamily="49" charset="0"/>
                <a:ea typeface="思源黑体 CN Normal" panose="020B0400000000000000" pitchFamily="34" charset="-122"/>
              </a:rPr>
              <a:t>s,int</a:t>
            </a:r>
            <a:r>
              <a:rPr lang="en-US" altLang="zh-CN" sz="2000" b="1" dirty="0">
                <a:solidFill>
                  <a:srgbClr val="FFAF22"/>
                </a:solidFill>
                <a:latin typeface="Consolas" panose="020B0609020204030204" pitchFamily="49" charset="0"/>
                <a:ea typeface="思源黑体 CN Normal" panose="020B0400000000000000" pitchFamily="34" charset="-122"/>
              </a:rPr>
              <a:t> *res_)</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输入：字符串</a:t>
            </a:r>
            <a:r>
              <a:rPr lang="en-US" altLang="zh-CN" sz="1600" dirty="0">
                <a:latin typeface="思源黑体 CN Normal" panose="020B0400000000000000" pitchFamily="34" charset="-122"/>
                <a:ea typeface="思源黑体 CN Normal" panose="020B0400000000000000" pitchFamily="34" charset="-122"/>
              </a:rPr>
              <a:t>s</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输出：整数</a:t>
            </a:r>
            <a:r>
              <a:rPr lang="en-US" altLang="zh-CN" sz="1600" dirty="0">
                <a:latin typeface="思源黑体 CN Normal" panose="020B0400000000000000" pitchFamily="34" charset="-122"/>
                <a:ea typeface="思源黑体 CN Normal" panose="020B0400000000000000" pitchFamily="34" charset="-122"/>
              </a:rPr>
              <a:t>res</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声明变量</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res</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flag</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c</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和</a:t>
            </a:r>
            <a:r>
              <a:rPr lang="en-US" altLang="zh-CN" sz="1600" dirty="0" err="1">
                <a:latin typeface="思源黑体 CN Normal" panose="020B0400000000000000" pitchFamily="34" charset="-122"/>
                <a:ea typeface="思源黑体 CN Normal" panose="020B0400000000000000" pitchFamily="34" charset="-122"/>
              </a:rPr>
              <a:t>code_cp</a:t>
            </a:r>
            <a:r>
              <a:rPr lang="zh-CN" altLang="en-US" sz="1600" dirty="0">
                <a:latin typeface="思源黑体 CN Normal" panose="020B0400000000000000" pitchFamily="34" charset="-122"/>
                <a:ea typeface="思源黑体 CN Normal" panose="020B0400000000000000" pitchFamily="34" charset="-122"/>
              </a:rPr>
              <a:t>（分别表示循环计数器、结果、符号位、字符、指向字符串</a:t>
            </a:r>
            <a:r>
              <a:rPr lang="en-US" altLang="zh-CN" sz="1600" dirty="0">
                <a:latin typeface="思源黑体 CN Normal" panose="020B0400000000000000" pitchFamily="34" charset="-122"/>
                <a:ea typeface="思源黑体 CN Normal" panose="020B0400000000000000" pitchFamily="34" charset="-122"/>
              </a:rPr>
              <a:t>s</a:t>
            </a:r>
            <a:r>
              <a:rPr lang="zh-CN" altLang="en-US" sz="1600" dirty="0">
                <a:latin typeface="思源黑体 CN Normal" panose="020B0400000000000000" pitchFamily="34" charset="-122"/>
                <a:ea typeface="思源黑体 CN Normal" panose="020B0400000000000000" pitchFamily="34" charset="-122"/>
              </a:rPr>
              <a:t>的指针和指向</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的指针）；</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将字符串</a:t>
            </a:r>
            <a:r>
              <a:rPr lang="en-US" altLang="zh-CN" sz="1600" dirty="0">
                <a:latin typeface="思源黑体 CN Normal" panose="020B0400000000000000" pitchFamily="34" charset="-122"/>
                <a:ea typeface="思源黑体 CN Normal" panose="020B0400000000000000" pitchFamily="34" charset="-122"/>
              </a:rPr>
              <a:t>s</a:t>
            </a:r>
            <a:r>
              <a:rPr lang="zh-CN" altLang="en-US" sz="1600" dirty="0">
                <a:latin typeface="思源黑体 CN Normal" panose="020B0400000000000000" pitchFamily="34" charset="-122"/>
                <a:ea typeface="思源黑体 CN Normal" panose="020B0400000000000000" pitchFamily="34" charset="-122"/>
              </a:rPr>
              <a:t>转换为字符数组</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，并将其地址赋值给</a:t>
            </a:r>
            <a:r>
              <a:rPr lang="en-US" altLang="zh-CN" sz="1600" dirty="0" err="1">
                <a:latin typeface="思源黑体 CN Normal" panose="020B0400000000000000" pitchFamily="34" charset="-122"/>
                <a:ea typeface="思源黑体 CN Normal" panose="020B0400000000000000" pitchFamily="34" charset="-122"/>
              </a:rPr>
              <a:t>code_cp</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3.</a:t>
            </a:r>
            <a:r>
              <a:rPr lang="zh-CN" altLang="en-US" sz="1600" dirty="0">
                <a:latin typeface="思源黑体 CN Normal" panose="020B0400000000000000" pitchFamily="34" charset="-122"/>
                <a:ea typeface="思源黑体 CN Normal" panose="020B0400000000000000" pitchFamily="34" charset="-122"/>
              </a:rPr>
              <a:t>如果</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的第一位为</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，则</a:t>
            </a:r>
            <a:r>
              <a:rPr lang="en-US" altLang="zh-CN" sz="1600" dirty="0">
                <a:latin typeface="思源黑体 CN Normal" panose="020B0400000000000000" pitchFamily="34" charset="-122"/>
                <a:ea typeface="思源黑体 CN Normal" panose="020B0400000000000000" pitchFamily="34" charset="-122"/>
              </a:rPr>
              <a:t>flag</a:t>
            </a:r>
            <a:r>
              <a:rPr lang="zh-CN" altLang="en-US" sz="1600" dirty="0">
                <a:latin typeface="思源黑体 CN Normal" panose="020B0400000000000000" pitchFamily="34" charset="-122"/>
                <a:ea typeface="思源黑体 CN Normal" panose="020B0400000000000000" pitchFamily="34" charset="-122"/>
              </a:rPr>
              <a:t>等于</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，否则</a:t>
            </a:r>
            <a:r>
              <a:rPr lang="en-US" altLang="zh-CN" sz="1600" dirty="0">
                <a:latin typeface="思源黑体 CN Normal" panose="020B0400000000000000" pitchFamily="34" charset="-122"/>
                <a:ea typeface="思源黑体 CN Normal" panose="020B0400000000000000" pitchFamily="34" charset="-122"/>
              </a:rPr>
              <a:t>flag</a:t>
            </a:r>
            <a:r>
              <a:rPr lang="zh-CN" altLang="en-US" sz="1600" dirty="0">
                <a:latin typeface="思源黑体 CN Normal" panose="020B0400000000000000" pitchFamily="34" charset="-122"/>
                <a:ea typeface="思源黑体 CN Normal" panose="020B0400000000000000" pitchFamily="34" charset="-122"/>
              </a:rPr>
              <a:t>等于</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4.</a:t>
            </a:r>
            <a:r>
              <a:rPr lang="zh-CN" altLang="en-US" sz="1600" dirty="0">
                <a:latin typeface="思源黑体 CN Normal" panose="020B0400000000000000" pitchFamily="34" charset="-122"/>
                <a:ea typeface="思源黑体 CN Normal" panose="020B0400000000000000" pitchFamily="34" charset="-122"/>
              </a:rPr>
              <a:t>如果</a:t>
            </a:r>
            <a:r>
              <a:rPr lang="en-US" altLang="zh-CN" sz="1600" dirty="0">
                <a:latin typeface="思源黑体 CN Normal" panose="020B0400000000000000" pitchFamily="34" charset="-122"/>
                <a:ea typeface="思源黑体 CN Normal" panose="020B0400000000000000" pitchFamily="34" charset="-122"/>
              </a:rPr>
              <a:t>flag</a:t>
            </a:r>
            <a:r>
              <a:rPr lang="zh-CN" altLang="en-US" sz="1600" dirty="0">
                <a:latin typeface="思源黑体 CN Normal" panose="020B0400000000000000" pitchFamily="34" charset="-122"/>
                <a:ea typeface="思源黑体 CN Normal" panose="020B0400000000000000" pitchFamily="34" charset="-122"/>
              </a:rPr>
              <a:t>等于</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，则从</a:t>
            </a:r>
            <a:r>
              <a:rPr lang="en-US" altLang="zh-CN" sz="1600" dirty="0">
                <a:latin typeface="思源黑体 CN Normal" panose="020B0400000000000000" pitchFamily="34" charset="-122"/>
                <a:ea typeface="思源黑体 CN Normal" panose="020B0400000000000000" pitchFamily="34" charset="-122"/>
              </a:rPr>
              <a:t>31</a:t>
            </a:r>
            <a:r>
              <a:rPr lang="zh-CN" altLang="en-US" sz="1600" dirty="0">
                <a:latin typeface="思源黑体 CN Normal" panose="020B0400000000000000" pitchFamily="34" charset="-122"/>
                <a:ea typeface="思源黑体 CN Normal" panose="020B0400000000000000" pitchFamily="34" charset="-122"/>
              </a:rPr>
              <a:t>循环到</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中的第</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位乘以</a:t>
            </a: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31-i</a:t>
            </a:r>
            <a:r>
              <a:rPr lang="zh-CN" altLang="en-US" sz="1600" dirty="0">
                <a:latin typeface="思源黑体 CN Normal" panose="020B0400000000000000" pitchFamily="34" charset="-122"/>
                <a:ea typeface="思源黑体 CN Normal" panose="020B0400000000000000" pitchFamily="34" charset="-122"/>
              </a:rPr>
              <a:t>次幂并加到</a:t>
            </a:r>
            <a:r>
              <a:rPr lang="en-US" altLang="zh-CN" sz="1600" dirty="0">
                <a:latin typeface="思源黑体 CN Normal" panose="020B0400000000000000" pitchFamily="34" charset="-122"/>
                <a:ea typeface="思源黑体 CN Normal" panose="020B0400000000000000" pitchFamily="34" charset="-122"/>
              </a:rPr>
              <a:t>res</a:t>
            </a:r>
            <a:r>
              <a:rPr lang="zh-CN" altLang="en-US" sz="1600" dirty="0">
                <a:latin typeface="思源黑体 CN Normal" panose="020B0400000000000000" pitchFamily="34" charset="-122"/>
                <a:ea typeface="思源黑体 CN Normal" panose="020B0400000000000000" pitchFamily="34" charset="-122"/>
              </a:rPr>
              <a:t>上；</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5.</a:t>
            </a:r>
            <a:r>
              <a:rPr lang="zh-CN" altLang="en-US" sz="1600" dirty="0">
                <a:latin typeface="思源黑体 CN Normal" panose="020B0400000000000000" pitchFamily="34" charset="-122"/>
                <a:ea typeface="思源黑体 CN Normal" panose="020B0400000000000000" pitchFamily="34" charset="-122"/>
              </a:rPr>
              <a:t>否则，将</a:t>
            </a:r>
            <a:r>
              <a:rPr lang="en-US" altLang="zh-CN" sz="1600" dirty="0" err="1">
                <a:latin typeface="思源黑体 CN Normal" panose="020B0400000000000000" pitchFamily="34" charset="-122"/>
                <a:ea typeface="思源黑体 CN Normal" panose="020B0400000000000000" pitchFamily="34" charset="-122"/>
              </a:rPr>
              <a:t>code_cp</a:t>
            </a:r>
            <a:r>
              <a:rPr lang="zh-CN" altLang="en-US" sz="1600" dirty="0">
                <a:latin typeface="思源黑体 CN Normal" panose="020B0400000000000000" pitchFamily="34" charset="-122"/>
                <a:ea typeface="思源黑体 CN Normal" panose="020B0400000000000000" pitchFamily="34" charset="-122"/>
              </a:rPr>
              <a:t>减</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得到它的反码，从</a:t>
            </a:r>
            <a:r>
              <a:rPr lang="en-US" altLang="zh-CN" sz="1600" dirty="0">
                <a:latin typeface="思源黑体 CN Normal" panose="020B0400000000000000" pitchFamily="34" charset="-122"/>
                <a:ea typeface="思源黑体 CN Normal" panose="020B0400000000000000" pitchFamily="34" charset="-122"/>
              </a:rPr>
              <a:t>31</a:t>
            </a:r>
            <a:r>
              <a:rPr lang="zh-CN" altLang="en-US" sz="1600" dirty="0">
                <a:latin typeface="思源黑体 CN Normal" panose="020B0400000000000000" pitchFamily="34" charset="-122"/>
                <a:ea typeface="思源黑体 CN Normal" panose="020B0400000000000000" pitchFamily="34" charset="-122"/>
              </a:rPr>
              <a:t>循环到</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err="1">
                <a:latin typeface="思源黑体 CN Normal" panose="020B0400000000000000" pitchFamily="34" charset="-122"/>
                <a:ea typeface="思源黑体 CN Normal" panose="020B0400000000000000" pitchFamily="34" charset="-122"/>
              </a:rPr>
              <a:t>code_cp</a:t>
            </a:r>
            <a:r>
              <a:rPr lang="zh-CN" altLang="en-US" sz="1600" dirty="0">
                <a:latin typeface="思源黑体 CN Normal" panose="020B0400000000000000" pitchFamily="34" charset="-122"/>
                <a:ea typeface="思源黑体 CN Normal" panose="020B0400000000000000" pitchFamily="34" charset="-122"/>
              </a:rPr>
              <a:t>的第</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位取反并乘以</a:t>
            </a: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31-i</a:t>
            </a:r>
            <a:r>
              <a:rPr lang="zh-CN" altLang="en-US" sz="1600" dirty="0">
                <a:latin typeface="思源黑体 CN Normal" panose="020B0400000000000000" pitchFamily="34" charset="-122"/>
                <a:ea typeface="思源黑体 CN Normal" panose="020B0400000000000000" pitchFamily="34" charset="-122"/>
              </a:rPr>
              <a:t>次幂并加到</a:t>
            </a:r>
            <a:r>
              <a:rPr lang="en-US" altLang="zh-CN" sz="1600" dirty="0">
                <a:latin typeface="思源黑体 CN Normal" panose="020B0400000000000000" pitchFamily="34" charset="-122"/>
                <a:ea typeface="思源黑体 CN Normal" panose="020B0400000000000000" pitchFamily="34" charset="-122"/>
              </a:rPr>
              <a:t>res</a:t>
            </a:r>
            <a:r>
              <a:rPr lang="zh-CN" altLang="en-US" sz="1600" dirty="0">
                <a:latin typeface="思源黑体 CN Normal" panose="020B0400000000000000" pitchFamily="34" charset="-122"/>
                <a:ea typeface="思源黑体 CN Normal" panose="020B0400000000000000" pitchFamily="34" charset="-122"/>
              </a:rPr>
              <a:t>上，最后将</a:t>
            </a:r>
            <a:r>
              <a:rPr lang="en-US" altLang="zh-CN" sz="1600" dirty="0">
                <a:latin typeface="思源黑体 CN Normal" panose="020B0400000000000000" pitchFamily="34" charset="-122"/>
                <a:ea typeface="思源黑体 CN Normal" panose="020B0400000000000000" pitchFamily="34" charset="-122"/>
              </a:rPr>
              <a:t>res</a:t>
            </a:r>
            <a:r>
              <a:rPr lang="zh-CN" altLang="en-US" sz="1600" dirty="0">
                <a:latin typeface="思源黑体 CN Normal" panose="020B0400000000000000" pitchFamily="34" charset="-122"/>
                <a:ea typeface="思源黑体 CN Normal" panose="020B0400000000000000" pitchFamily="34" charset="-122"/>
              </a:rPr>
              <a:t>的符号取反并赋值给</a:t>
            </a:r>
            <a:r>
              <a:rPr lang="en-US" altLang="zh-CN" sz="1600" dirty="0">
                <a:latin typeface="思源黑体 CN Normal" panose="020B0400000000000000" pitchFamily="34" charset="-122"/>
                <a:ea typeface="思源黑体 CN Normal" panose="020B0400000000000000" pitchFamily="34" charset="-122"/>
              </a:rPr>
              <a:t>res_</a:t>
            </a:r>
            <a:r>
              <a:rPr lang="zh-CN" altLang="en-US" sz="1600" dirty="0">
                <a:latin typeface="思源黑体 CN Normal" panose="020B0400000000000000" pitchFamily="34" charset="-122"/>
                <a:ea typeface="思源黑体 CN Normal" panose="020B0400000000000000" pitchFamily="34" charset="-122"/>
              </a:rPr>
              <a:t>。</a:t>
            </a:r>
          </a:p>
        </p:txBody>
      </p:sp>
    </p:spTree>
    <p:extLst>
      <p:ext uri="{BB962C8B-B14F-4D97-AF65-F5344CB8AC3E}">
        <p14:creationId xmlns:p14="http://schemas.microsoft.com/office/powerpoint/2010/main" val="3799074494"/>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err="1">
                <a:solidFill>
                  <a:schemeClr val="tx1"/>
                </a:solidFill>
              </a:rPr>
              <a:t>Num.System</a:t>
            </a:r>
            <a:r>
              <a:rPr lang="en-US" altLang="zh-CN" dirty="0">
                <a:solidFill>
                  <a:schemeClr val="tx1"/>
                </a:solidFill>
              </a:rPr>
              <a:t>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514197" y="793341"/>
            <a:ext cx="5622052" cy="832664"/>
          </a:xfrm>
          <a:prstGeom prst="rect">
            <a:avLst/>
          </a:prstGeom>
          <a:noFill/>
        </p:spPr>
        <p:txBody>
          <a:bodyPr wrap="none" rtlCol="0">
            <a:spAutoFit/>
          </a:bodyPr>
          <a:lstStyle/>
          <a:p>
            <a:pPr>
              <a:lnSpc>
                <a:spcPct val="200000"/>
              </a:lnSpc>
            </a:pPr>
            <a:r>
              <a:rPr lang="en-US" altLang="zh-CN" sz="2800" dirty="0">
                <a:latin typeface="思源黑体 CN Medium" panose="020B0600000000000000" pitchFamily="34" charset="-122"/>
                <a:ea typeface="思源黑体 CN Medium" panose="020B0600000000000000" pitchFamily="34" charset="-122"/>
              </a:rPr>
              <a:t>【</a:t>
            </a:r>
            <a:r>
              <a:rPr lang="zh-CN" altLang="en-US" sz="2800" dirty="0">
                <a:latin typeface="思源黑体 CN Medium" panose="020B0600000000000000" pitchFamily="34" charset="-122"/>
                <a:ea typeface="思源黑体 CN Medium" panose="020B0600000000000000" pitchFamily="34" charset="-122"/>
              </a:rPr>
              <a:t>单精度浮点数的</a:t>
            </a:r>
            <a:r>
              <a:rPr lang="en-US" altLang="zh-CN" sz="2800" dirty="0">
                <a:latin typeface="思源黑体 CN Medium" panose="020B0600000000000000" pitchFamily="34" charset="-122"/>
                <a:ea typeface="思源黑体 CN Medium" panose="020B0600000000000000" pitchFamily="34" charset="-122"/>
              </a:rPr>
              <a:t>IEEE754</a:t>
            </a:r>
            <a:r>
              <a:rPr lang="zh-CN" altLang="en-US" sz="2800" dirty="0">
                <a:latin typeface="思源黑体 CN Medium" panose="020B0600000000000000" pitchFamily="34" charset="-122"/>
                <a:ea typeface="思源黑体 CN Medium" panose="020B0600000000000000" pitchFamily="34" charset="-122"/>
              </a:rPr>
              <a:t>表示</a:t>
            </a:r>
            <a:r>
              <a:rPr lang="en-US" altLang="zh-CN" sz="2800" dirty="0">
                <a:latin typeface="思源黑体 CN Medium" panose="020B0600000000000000" pitchFamily="34" charset="-122"/>
                <a:ea typeface="思源黑体 CN Medium" panose="020B0600000000000000" pitchFamily="34" charset="-122"/>
              </a:rPr>
              <a:t>】</a:t>
            </a:r>
          </a:p>
        </p:txBody>
      </p:sp>
      <p:sp>
        <p:nvSpPr>
          <p:cNvPr id="3" name="文本框 2">
            <a:extLst>
              <a:ext uri="{FF2B5EF4-FFF2-40B4-BE49-F238E27FC236}">
                <a16:creationId xmlns:a16="http://schemas.microsoft.com/office/drawing/2014/main" id="{2441C57B-5936-83C3-83B4-E45B8C1327A5}"/>
              </a:ext>
            </a:extLst>
          </p:cNvPr>
          <p:cNvSpPr txBox="1"/>
          <p:nvPr/>
        </p:nvSpPr>
        <p:spPr>
          <a:xfrm>
            <a:off x="717474" y="1960884"/>
            <a:ext cx="10960329" cy="3470374"/>
          </a:xfrm>
          <a:prstGeom prst="rect">
            <a:avLst/>
          </a:prstGeom>
          <a:noFill/>
        </p:spPr>
        <p:txBody>
          <a:bodyPr wrap="square">
            <a:spAutoFit/>
          </a:bodyPr>
          <a:lstStyle/>
          <a:p>
            <a:pPr>
              <a:lnSpc>
                <a:spcPct val="150000"/>
              </a:lnSpc>
            </a:pPr>
            <a:r>
              <a:rPr lang="en-US" altLang="zh-CN" sz="2000" b="1" dirty="0">
                <a:solidFill>
                  <a:srgbClr val="FFAF22"/>
                </a:solidFill>
                <a:latin typeface="Consolas" panose="020B0609020204030204" pitchFamily="49" charset="0"/>
                <a:ea typeface="思源黑体 CN Normal" panose="020B0400000000000000" pitchFamily="34" charset="-122"/>
              </a:rPr>
              <a:t>void </a:t>
            </a:r>
            <a:r>
              <a:rPr lang="en-US" altLang="zh-CN" sz="2000" b="1" dirty="0" err="1">
                <a:solidFill>
                  <a:srgbClr val="FFAF22"/>
                </a:solidFill>
                <a:latin typeface="Consolas" panose="020B0609020204030204" pitchFamily="49" charset="0"/>
                <a:ea typeface="思源黑体 CN Normal" panose="020B0400000000000000" pitchFamily="34" charset="-122"/>
              </a:rPr>
              <a:t>floatToBinaryAndHex</a:t>
            </a:r>
            <a:r>
              <a:rPr lang="en-US" altLang="zh-CN" sz="2000" b="1" dirty="0">
                <a:solidFill>
                  <a:srgbClr val="FFAF22"/>
                </a:solidFill>
                <a:latin typeface="Consolas" panose="020B0609020204030204" pitchFamily="49" charset="0"/>
                <a:ea typeface="思源黑体 CN Normal" panose="020B0400000000000000" pitchFamily="34" charset="-122"/>
              </a:rPr>
              <a:t>(float num, char* binary, char* hex)</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输入：浮点数</a:t>
            </a:r>
            <a:r>
              <a:rPr lang="en-US" altLang="zh-CN" sz="1600" dirty="0">
                <a:latin typeface="思源黑体 CN Normal" panose="020B0400000000000000" pitchFamily="34" charset="-122"/>
                <a:ea typeface="思源黑体 CN Normal" panose="020B0400000000000000" pitchFamily="34" charset="-122"/>
              </a:rPr>
              <a:t>num</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输出：二进制形式的字符串</a:t>
            </a:r>
            <a:r>
              <a:rPr lang="en-US" altLang="zh-CN" sz="1600" dirty="0">
                <a:latin typeface="思源黑体 CN Normal" panose="020B0400000000000000" pitchFamily="34" charset="-122"/>
                <a:ea typeface="思源黑体 CN Normal" panose="020B0400000000000000" pitchFamily="34" charset="-122"/>
              </a:rPr>
              <a:t>binary</a:t>
            </a:r>
            <a:r>
              <a:rPr lang="zh-CN" altLang="en-US" sz="1600" dirty="0">
                <a:latin typeface="思源黑体 CN Normal" panose="020B0400000000000000" pitchFamily="34" charset="-122"/>
                <a:ea typeface="思源黑体 CN Normal" panose="020B0400000000000000" pitchFamily="34" charset="-122"/>
              </a:rPr>
              <a:t>，十六进制形式的字符串</a:t>
            </a:r>
            <a:r>
              <a:rPr lang="en-US" altLang="zh-CN" sz="1600" dirty="0">
                <a:latin typeface="思源黑体 CN Normal" panose="020B0400000000000000" pitchFamily="34" charset="-122"/>
                <a:ea typeface="思源黑体 CN Normal" panose="020B0400000000000000" pitchFamily="34" charset="-122"/>
              </a:rPr>
              <a:t>hex</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声明变量</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j</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err="1">
                <a:latin typeface="思源黑体 CN Normal" panose="020B0400000000000000" pitchFamily="34" charset="-122"/>
                <a:ea typeface="思源黑体 CN Normal" panose="020B0400000000000000" pitchFamily="34" charset="-122"/>
              </a:rPr>
              <a:t>hex_cp</a:t>
            </a:r>
            <a:r>
              <a:rPr lang="zh-CN" altLang="en-US" sz="1600" dirty="0">
                <a:latin typeface="思源黑体 CN Normal" panose="020B0400000000000000" pitchFamily="34" charset="-122"/>
                <a:ea typeface="思源黑体 CN Normal" panose="020B0400000000000000" pitchFamily="34" charset="-122"/>
              </a:rPr>
              <a:t>（分别表示循环计数器、循环计数器、十六进制的副本）；</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声明整型指针</a:t>
            </a:r>
            <a:r>
              <a:rPr lang="en-US" altLang="zh-CN" sz="1600" dirty="0" err="1">
                <a:latin typeface="思源黑体 CN Normal" panose="020B0400000000000000" pitchFamily="34" charset="-122"/>
                <a:ea typeface="思源黑体 CN Normal" panose="020B0400000000000000" pitchFamily="34" charset="-122"/>
              </a:rPr>
              <a:t>pInt</a:t>
            </a:r>
            <a:r>
              <a:rPr lang="zh-CN" altLang="en-US" sz="1600" dirty="0">
                <a:latin typeface="思源黑体 CN Normal" panose="020B0400000000000000" pitchFamily="34" charset="-122"/>
                <a:ea typeface="思源黑体 CN Normal" panose="020B0400000000000000" pitchFamily="34" charset="-122"/>
              </a:rPr>
              <a:t>，并将其指向</a:t>
            </a:r>
            <a:r>
              <a:rPr lang="en-US" altLang="zh-CN" sz="1600" dirty="0">
                <a:latin typeface="思源黑体 CN Normal" panose="020B0400000000000000" pitchFamily="34" charset="-122"/>
                <a:ea typeface="思源黑体 CN Normal" panose="020B0400000000000000" pitchFamily="34" charset="-122"/>
              </a:rPr>
              <a:t>num</a:t>
            </a:r>
            <a:r>
              <a:rPr lang="zh-CN" altLang="en-US" sz="1600" dirty="0">
                <a:latin typeface="思源黑体 CN Normal" panose="020B0400000000000000" pitchFamily="34" charset="-122"/>
                <a:ea typeface="思源黑体 CN Normal" panose="020B0400000000000000" pitchFamily="34" charset="-122"/>
              </a:rPr>
              <a:t>的地址；</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3.</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err="1">
                <a:latin typeface="思源黑体 CN Normal" panose="020B0400000000000000" pitchFamily="34" charset="-122"/>
                <a:ea typeface="思源黑体 CN Normal" panose="020B0400000000000000" pitchFamily="34" charset="-122"/>
              </a:rPr>
              <a:t>pInt</a:t>
            </a:r>
            <a:r>
              <a:rPr lang="zh-CN" altLang="en-US" sz="1600" dirty="0">
                <a:latin typeface="思源黑体 CN Normal" panose="020B0400000000000000" pitchFamily="34" charset="-122"/>
                <a:ea typeface="思源黑体 CN Normal" panose="020B0400000000000000" pitchFamily="34" charset="-122"/>
              </a:rPr>
              <a:t>指向的内容转化为十六进制格式，并按照格式</a:t>
            </a:r>
            <a:r>
              <a:rPr lang="en-US" altLang="zh-CN" sz="1600" dirty="0">
                <a:latin typeface="思源黑体 CN Normal" panose="020B0400000000000000" pitchFamily="34" charset="-122"/>
                <a:ea typeface="思源黑体 CN Normal" panose="020B0400000000000000" pitchFamily="34" charset="-122"/>
              </a:rPr>
              <a:t>"%08X"</a:t>
            </a:r>
            <a:r>
              <a:rPr lang="zh-CN" altLang="en-US" sz="1600" dirty="0">
                <a:latin typeface="思源黑体 CN Normal" panose="020B0400000000000000" pitchFamily="34" charset="-122"/>
                <a:ea typeface="思源黑体 CN Normal" panose="020B0400000000000000" pitchFamily="34" charset="-122"/>
              </a:rPr>
              <a:t>存储到</a:t>
            </a:r>
            <a:r>
              <a:rPr lang="en-US" altLang="zh-CN" sz="1600" dirty="0">
                <a:latin typeface="思源黑体 CN Normal" panose="020B0400000000000000" pitchFamily="34" charset="-122"/>
                <a:ea typeface="思源黑体 CN Normal" panose="020B0400000000000000" pitchFamily="34" charset="-122"/>
              </a:rPr>
              <a:t>hex</a:t>
            </a:r>
            <a:r>
              <a:rPr lang="zh-CN" altLang="en-US" sz="1600" dirty="0">
                <a:latin typeface="思源黑体 CN Normal" panose="020B0400000000000000" pitchFamily="34" charset="-122"/>
                <a:ea typeface="思源黑体 CN Normal" panose="020B0400000000000000" pitchFamily="34" charset="-122"/>
              </a:rPr>
              <a:t>中，再将</a:t>
            </a:r>
            <a:r>
              <a:rPr lang="en-US" altLang="zh-CN" sz="1600" dirty="0">
                <a:latin typeface="思源黑体 CN Normal" panose="020B0400000000000000" pitchFamily="34" charset="-122"/>
                <a:ea typeface="思源黑体 CN Normal" panose="020B0400000000000000" pitchFamily="34" charset="-122"/>
              </a:rPr>
              <a:t>hex</a:t>
            </a:r>
            <a:r>
              <a:rPr lang="zh-CN" altLang="en-US" sz="1600" dirty="0">
                <a:latin typeface="思源黑体 CN Normal" panose="020B0400000000000000" pitchFamily="34" charset="-122"/>
                <a:ea typeface="思源黑体 CN Normal" panose="020B0400000000000000" pitchFamily="34" charset="-122"/>
              </a:rPr>
              <a:t>的最后一个字符设置为</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hex</a:t>
            </a:r>
            <a:r>
              <a:rPr lang="zh-CN" altLang="en-US" sz="1600" dirty="0">
                <a:latin typeface="思源黑体 CN Normal" panose="020B0400000000000000" pitchFamily="34" charset="-122"/>
                <a:ea typeface="思源黑体 CN Normal" panose="020B0400000000000000" pitchFamily="34" charset="-122"/>
              </a:rPr>
              <a:t>赋值给</a:t>
            </a:r>
            <a:r>
              <a:rPr lang="en-US" altLang="zh-CN" sz="1600" dirty="0" err="1">
                <a:latin typeface="思源黑体 CN Normal" panose="020B0400000000000000" pitchFamily="34" charset="-122"/>
                <a:ea typeface="思源黑体 CN Normal" panose="020B0400000000000000" pitchFamily="34" charset="-122"/>
              </a:rPr>
              <a:t>hex_cp</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4.</a:t>
            </a:r>
            <a:r>
              <a:rPr lang="zh-CN" altLang="en-US" sz="1600" dirty="0">
                <a:latin typeface="思源黑体 CN Normal" panose="020B0400000000000000" pitchFamily="34" charset="-122"/>
                <a:ea typeface="思源黑体 CN Normal" panose="020B0400000000000000" pitchFamily="34" charset="-122"/>
              </a:rPr>
              <a:t>从</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循环到</a:t>
            </a:r>
            <a:r>
              <a:rPr lang="en-US" altLang="zh-CN" sz="1600" dirty="0">
                <a:latin typeface="思源黑体 CN Normal" panose="020B0400000000000000" pitchFamily="34" charset="-122"/>
                <a:ea typeface="思源黑体 CN Normal" panose="020B0400000000000000" pitchFamily="34" charset="-122"/>
              </a:rPr>
              <a:t>7</a:t>
            </a:r>
            <a:r>
              <a:rPr lang="zh-CN" altLang="en-US" sz="1600" dirty="0">
                <a:latin typeface="思源黑体 CN Normal" panose="020B0400000000000000" pitchFamily="34" charset="-122"/>
                <a:ea typeface="思源黑体 CN Normal" panose="020B0400000000000000" pitchFamily="34" charset="-122"/>
              </a:rPr>
              <a:t>，表示</a:t>
            </a:r>
            <a:r>
              <a:rPr lang="en-US" altLang="zh-CN" sz="1600" dirty="0">
                <a:latin typeface="思源黑体 CN Normal" panose="020B0400000000000000" pitchFamily="34" charset="-122"/>
                <a:ea typeface="思源黑体 CN Normal" panose="020B0400000000000000" pitchFamily="34" charset="-122"/>
              </a:rPr>
              <a:t>8</a:t>
            </a:r>
            <a:r>
              <a:rPr lang="zh-CN" altLang="en-US" sz="1600" dirty="0">
                <a:latin typeface="思源黑体 CN Normal" panose="020B0400000000000000" pitchFamily="34" charset="-122"/>
                <a:ea typeface="思源黑体 CN Normal" panose="020B0400000000000000" pitchFamily="34" charset="-122"/>
              </a:rPr>
              <a:t>个</a:t>
            </a:r>
            <a:r>
              <a:rPr lang="en-US" altLang="zh-CN" sz="1600" dirty="0">
                <a:latin typeface="思源黑体 CN Normal" panose="020B0400000000000000" pitchFamily="34" charset="-122"/>
                <a:ea typeface="思源黑体 CN Normal" panose="020B0400000000000000" pitchFamily="34" charset="-122"/>
              </a:rPr>
              <a:t>16</a:t>
            </a:r>
            <a:r>
              <a:rPr lang="zh-CN" altLang="en-US" sz="1600" dirty="0">
                <a:latin typeface="思源黑体 CN Normal" panose="020B0400000000000000" pitchFamily="34" charset="-122"/>
                <a:ea typeface="思源黑体 CN Normal" panose="020B0400000000000000" pitchFamily="34" charset="-122"/>
              </a:rPr>
              <a:t>进制数字，对于每个</a:t>
            </a:r>
            <a:r>
              <a:rPr lang="en-US" altLang="zh-CN" sz="1600" dirty="0">
                <a:latin typeface="思源黑体 CN Normal" panose="020B0400000000000000" pitchFamily="34" charset="-122"/>
                <a:ea typeface="思源黑体 CN Normal" panose="020B0400000000000000" pitchFamily="34" charset="-122"/>
              </a:rPr>
              <a:t>16</a:t>
            </a:r>
            <a:r>
              <a:rPr lang="zh-CN" altLang="en-US" sz="1600" dirty="0">
                <a:latin typeface="思源黑体 CN Normal" panose="020B0400000000000000" pitchFamily="34" charset="-122"/>
                <a:ea typeface="思源黑体 CN Normal" panose="020B0400000000000000" pitchFamily="34" charset="-122"/>
              </a:rPr>
              <a:t>进制数字，将其转化为二进制，存储在</a:t>
            </a:r>
            <a:r>
              <a:rPr lang="en-US" altLang="zh-CN" sz="1600" dirty="0">
                <a:latin typeface="思源黑体 CN Normal" panose="020B0400000000000000" pitchFamily="34" charset="-122"/>
                <a:ea typeface="思源黑体 CN Normal" panose="020B0400000000000000" pitchFamily="34" charset="-122"/>
              </a:rPr>
              <a:t>binary</a:t>
            </a:r>
            <a:r>
              <a:rPr lang="zh-CN" altLang="en-US" sz="1600" dirty="0">
                <a:latin typeface="思源黑体 CN Normal" panose="020B0400000000000000" pitchFamily="34" charset="-122"/>
                <a:ea typeface="思源黑体 CN Normal" panose="020B0400000000000000" pitchFamily="34" charset="-122"/>
              </a:rPr>
              <a:t>中；</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5.</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binary</a:t>
            </a:r>
            <a:r>
              <a:rPr lang="zh-CN" altLang="en-US" sz="1600" dirty="0">
                <a:latin typeface="思源黑体 CN Normal" panose="020B0400000000000000" pitchFamily="34" charset="-122"/>
                <a:ea typeface="思源黑体 CN Normal" panose="020B0400000000000000" pitchFamily="34" charset="-122"/>
              </a:rPr>
              <a:t>的最后一个字符设为</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，函数结束。</a:t>
            </a:r>
          </a:p>
        </p:txBody>
      </p:sp>
    </p:spTree>
    <p:extLst>
      <p:ext uri="{BB962C8B-B14F-4D97-AF65-F5344CB8AC3E}">
        <p14:creationId xmlns:p14="http://schemas.microsoft.com/office/powerpoint/2010/main" val="412417756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err="1">
                <a:solidFill>
                  <a:schemeClr val="tx1"/>
                </a:solidFill>
              </a:rPr>
              <a:t>Num.System</a:t>
            </a:r>
            <a:r>
              <a:rPr lang="en-US" altLang="zh-CN" dirty="0">
                <a:solidFill>
                  <a:schemeClr val="tx1"/>
                </a:solidFill>
              </a:rPr>
              <a:t>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514197" y="695323"/>
            <a:ext cx="6719853" cy="832664"/>
          </a:xfrm>
          <a:prstGeom prst="rect">
            <a:avLst/>
          </a:prstGeom>
          <a:noFill/>
        </p:spPr>
        <p:txBody>
          <a:bodyPr wrap="none" rtlCol="0">
            <a:spAutoFit/>
          </a:bodyPr>
          <a:lstStyle/>
          <a:p>
            <a:pPr>
              <a:lnSpc>
                <a:spcPct val="200000"/>
              </a:lnSpc>
            </a:pPr>
            <a:r>
              <a:rPr lang="en-US" altLang="zh-CN" sz="2800" dirty="0">
                <a:latin typeface="思源黑体 CN Medium" panose="020B0600000000000000" pitchFamily="34" charset="-122"/>
                <a:ea typeface="思源黑体 CN Medium" panose="020B0600000000000000" pitchFamily="34" charset="-122"/>
              </a:rPr>
              <a:t>【</a:t>
            </a:r>
            <a:r>
              <a:rPr lang="zh-CN" altLang="en-US" sz="2800" dirty="0">
                <a:latin typeface="思源黑体 CN Medium" panose="020B0600000000000000" pitchFamily="34" charset="-122"/>
                <a:ea typeface="思源黑体 CN Medium" panose="020B0600000000000000" pitchFamily="34" charset="-122"/>
              </a:rPr>
              <a:t>二进制编码转单精度浮点数（</a:t>
            </a:r>
            <a:r>
              <a:rPr lang="en-US" altLang="zh-CN" sz="2800" dirty="0">
                <a:latin typeface="思源黑体 CN Medium" panose="020B0600000000000000" pitchFamily="34" charset="-122"/>
                <a:ea typeface="思源黑体 CN Medium" panose="020B0600000000000000" pitchFamily="34" charset="-122"/>
              </a:rPr>
              <a:t>float</a:t>
            </a:r>
            <a:r>
              <a:rPr lang="zh-CN" altLang="en-US" sz="2800" dirty="0">
                <a:latin typeface="思源黑体 CN Medium" panose="020B0600000000000000" pitchFamily="34" charset="-122"/>
                <a:ea typeface="思源黑体 CN Medium" panose="020B0600000000000000" pitchFamily="34" charset="-122"/>
              </a:rPr>
              <a:t>）</a:t>
            </a:r>
            <a:r>
              <a:rPr lang="en-US" altLang="zh-CN" sz="2800" dirty="0">
                <a:latin typeface="思源黑体 CN Medium" panose="020B0600000000000000" pitchFamily="34" charset="-122"/>
                <a:ea typeface="思源黑体 CN Medium" panose="020B0600000000000000" pitchFamily="34" charset="-122"/>
              </a:rPr>
              <a:t>】</a:t>
            </a:r>
          </a:p>
        </p:txBody>
      </p:sp>
      <p:sp>
        <p:nvSpPr>
          <p:cNvPr id="3" name="文本框 2">
            <a:extLst>
              <a:ext uri="{FF2B5EF4-FFF2-40B4-BE49-F238E27FC236}">
                <a16:creationId xmlns:a16="http://schemas.microsoft.com/office/drawing/2014/main" id="{2441C57B-5936-83C3-83B4-E45B8C1327A5}"/>
              </a:ext>
            </a:extLst>
          </p:cNvPr>
          <p:cNvSpPr txBox="1"/>
          <p:nvPr/>
        </p:nvSpPr>
        <p:spPr>
          <a:xfrm>
            <a:off x="717474" y="1481651"/>
            <a:ext cx="10960329" cy="4947701"/>
          </a:xfrm>
          <a:prstGeom prst="rect">
            <a:avLst/>
          </a:prstGeom>
          <a:noFill/>
        </p:spPr>
        <p:txBody>
          <a:bodyPr wrap="square">
            <a:spAutoFit/>
          </a:bodyPr>
          <a:lstStyle/>
          <a:p>
            <a:pPr>
              <a:lnSpc>
                <a:spcPct val="150000"/>
              </a:lnSpc>
            </a:pPr>
            <a:r>
              <a:rPr lang="en-US" altLang="zh-CN" sz="2000" b="1" dirty="0">
                <a:solidFill>
                  <a:srgbClr val="FFAF22"/>
                </a:solidFill>
                <a:latin typeface="Consolas" panose="020B0609020204030204" pitchFamily="49" charset="0"/>
                <a:ea typeface="思源黑体 CN Normal" panose="020B0400000000000000" pitchFamily="34" charset="-122"/>
              </a:rPr>
              <a:t>void </a:t>
            </a:r>
            <a:r>
              <a:rPr lang="en-US" altLang="zh-CN" sz="2000" b="1" dirty="0" err="1">
                <a:solidFill>
                  <a:srgbClr val="FFAF22"/>
                </a:solidFill>
                <a:latin typeface="Consolas" panose="020B0609020204030204" pitchFamily="49" charset="0"/>
                <a:ea typeface="思源黑体 CN Normal" panose="020B0400000000000000" pitchFamily="34" charset="-122"/>
              </a:rPr>
              <a:t>ComplementToFloat</a:t>
            </a:r>
            <a:r>
              <a:rPr lang="en-US" altLang="zh-CN" sz="2000" b="1" dirty="0">
                <a:solidFill>
                  <a:srgbClr val="FFAF22"/>
                </a:solidFill>
                <a:latin typeface="Consolas" panose="020B0609020204030204" pitchFamily="49" charset="0"/>
                <a:ea typeface="思源黑体 CN Normal" panose="020B0400000000000000" pitchFamily="34" charset="-122"/>
              </a:rPr>
              <a:t>(</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a:t>
            </a:r>
            <a:r>
              <a:rPr lang="en-US" altLang="zh-CN" sz="2000" b="1" dirty="0" err="1">
                <a:solidFill>
                  <a:srgbClr val="FFAF22"/>
                </a:solidFill>
                <a:latin typeface="Consolas" panose="020B0609020204030204" pitchFamily="49" charset="0"/>
                <a:ea typeface="思源黑体 CN Normal" panose="020B0400000000000000" pitchFamily="34" charset="-122"/>
              </a:rPr>
              <a:t>s,double</a:t>
            </a:r>
            <a:r>
              <a:rPr lang="en-US" altLang="zh-CN" sz="2000" b="1" dirty="0">
                <a:solidFill>
                  <a:srgbClr val="FFAF22"/>
                </a:solidFill>
                <a:latin typeface="Consolas" panose="020B0609020204030204" pitchFamily="49" charset="0"/>
                <a:ea typeface="思源黑体 CN Normal" panose="020B0400000000000000" pitchFamily="34" charset="-122"/>
              </a:rPr>
              <a:t> *res)</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输入：字符串</a:t>
            </a:r>
            <a:r>
              <a:rPr lang="en-US" altLang="zh-CN" sz="1600" dirty="0">
                <a:latin typeface="思源黑体 CN Normal" panose="020B0400000000000000" pitchFamily="34" charset="-122"/>
                <a:ea typeface="思源黑体 CN Normal" panose="020B0400000000000000" pitchFamily="34" charset="-122"/>
              </a:rPr>
              <a:t>s</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输出：浮点数</a:t>
            </a:r>
            <a:r>
              <a:rPr lang="en-US" altLang="zh-CN" sz="1600" dirty="0">
                <a:latin typeface="思源黑体 CN Normal" panose="020B0400000000000000" pitchFamily="34" charset="-122"/>
                <a:ea typeface="思源黑体 CN Normal" panose="020B0400000000000000" pitchFamily="34" charset="-122"/>
              </a:rPr>
              <a:t>res</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声明变量</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和</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（分别表示循环计数器、指数和结果）；</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声明字符变量</a:t>
            </a:r>
            <a:r>
              <a:rPr lang="en-US" altLang="zh-CN" sz="1600" dirty="0">
                <a:latin typeface="思源黑体 CN Normal" panose="020B0400000000000000" pitchFamily="34" charset="-122"/>
                <a:ea typeface="思源黑体 CN Normal" panose="020B0400000000000000" pitchFamily="34" charset="-122"/>
              </a:rPr>
              <a:t>c</a:t>
            </a:r>
            <a:r>
              <a:rPr lang="zh-CN" altLang="en-US" sz="1600" dirty="0">
                <a:latin typeface="思源黑体 CN Normal" panose="020B0400000000000000" pitchFamily="34" charset="-122"/>
                <a:ea typeface="思源黑体 CN Normal" panose="020B0400000000000000" pitchFamily="34" charset="-122"/>
              </a:rPr>
              <a:t>和指向字符串</a:t>
            </a:r>
            <a:r>
              <a:rPr lang="en-US" altLang="zh-CN" sz="1600" dirty="0">
                <a:latin typeface="思源黑体 CN Normal" panose="020B0400000000000000" pitchFamily="34" charset="-122"/>
                <a:ea typeface="思源黑体 CN Normal" panose="020B0400000000000000" pitchFamily="34" charset="-122"/>
              </a:rPr>
              <a:t>s</a:t>
            </a:r>
            <a:r>
              <a:rPr lang="zh-CN" altLang="en-US" sz="1600" dirty="0">
                <a:latin typeface="思源黑体 CN Normal" panose="020B0400000000000000" pitchFamily="34" charset="-122"/>
                <a:ea typeface="思源黑体 CN Normal" panose="020B0400000000000000" pitchFamily="34" charset="-122"/>
              </a:rPr>
              <a:t>的指针</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3.</a:t>
            </a:r>
            <a:r>
              <a:rPr lang="zh-CN" altLang="en-US" sz="1600" dirty="0">
                <a:latin typeface="思源黑体 CN Normal" panose="020B0400000000000000" pitchFamily="34" charset="-122"/>
                <a:ea typeface="思源黑体 CN Normal" panose="020B0400000000000000" pitchFamily="34" charset="-122"/>
              </a:rPr>
              <a:t>将字符串</a:t>
            </a:r>
            <a:r>
              <a:rPr lang="en-US" altLang="zh-CN" sz="1600" dirty="0">
                <a:latin typeface="思源黑体 CN Normal" panose="020B0400000000000000" pitchFamily="34" charset="-122"/>
                <a:ea typeface="思源黑体 CN Normal" panose="020B0400000000000000" pitchFamily="34" charset="-122"/>
              </a:rPr>
              <a:t>s</a:t>
            </a:r>
            <a:r>
              <a:rPr lang="zh-CN" altLang="en-US" sz="1600" dirty="0">
                <a:latin typeface="思源黑体 CN Normal" panose="020B0400000000000000" pitchFamily="34" charset="-122"/>
                <a:ea typeface="思源黑体 CN Normal" panose="020B0400000000000000" pitchFamily="34" charset="-122"/>
              </a:rPr>
              <a:t>转换为字符数组</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4.</a:t>
            </a:r>
            <a:r>
              <a:rPr lang="zh-CN" altLang="en-US" sz="1600" dirty="0">
                <a:latin typeface="思源黑体 CN Normal" panose="020B0400000000000000" pitchFamily="34" charset="-122"/>
                <a:ea typeface="思源黑体 CN Normal" panose="020B0400000000000000" pitchFamily="34" charset="-122"/>
              </a:rPr>
              <a:t>从</a:t>
            </a:r>
            <a:r>
              <a:rPr lang="en-US" altLang="zh-CN" sz="1600" dirty="0">
                <a:latin typeface="思源黑体 CN Normal" panose="020B0400000000000000" pitchFamily="34" charset="-122"/>
                <a:ea typeface="思源黑体 CN Normal" panose="020B0400000000000000" pitchFamily="34" charset="-122"/>
              </a:rPr>
              <a:t>8</a:t>
            </a:r>
            <a:r>
              <a:rPr lang="zh-CN" altLang="en-US" sz="1600" dirty="0">
                <a:latin typeface="思源黑体 CN Normal" panose="020B0400000000000000" pitchFamily="34" charset="-122"/>
                <a:ea typeface="思源黑体 CN Normal" panose="020B0400000000000000" pitchFamily="34" charset="-122"/>
              </a:rPr>
              <a:t>循环到</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，计算指数</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中第</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位的数值减去字符</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，再乘以</a:t>
            </a: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8-i</a:t>
            </a:r>
            <a:r>
              <a:rPr lang="zh-CN" altLang="en-US" sz="1600" dirty="0">
                <a:latin typeface="思源黑体 CN Normal" panose="020B0400000000000000" pitchFamily="34" charset="-122"/>
                <a:ea typeface="思源黑体 CN Normal" panose="020B0400000000000000" pitchFamily="34" charset="-122"/>
              </a:rPr>
              <a:t>次幂，并累加到</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上；</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5.</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减去</a:t>
            </a:r>
            <a:r>
              <a:rPr lang="en-US" altLang="zh-CN" sz="1600" dirty="0">
                <a:latin typeface="思源黑体 CN Normal" panose="020B0400000000000000" pitchFamily="34" charset="-122"/>
                <a:ea typeface="思源黑体 CN Normal" panose="020B0400000000000000" pitchFamily="34" charset="-122"/>
              </a:rPr>
              <a:t>127</a:t>
            </a:r>
            <a:r>
              <a:rPr lang="zh-CN" altLang="en-US" sz="1600" dirty="0">
                <a:latin typeface="思源黑体 CN Normal" panose="020B0400000000000000" pitchFamily="34" charset="-122"/>
                <a:ea typeface="思源黑体 CN Normal" panose="020B0400000000000000" pitchFamily="34" charset="-122"/>
              </a:rPr>
              <a:t>，得到指数的真实值；</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6.</a:t>
            </a:r>
            <a:r>
              <a:rPr lang="zh-CN" altLang="en-US" sz="1600" dirty="0">
                <a:latin typeface="思源黑体 CN Normal" panose="020B0400000000000000" pitchFamily="34" charset="-122"/>
                <a:ea typeface="思源黑体 CN Normal" panose="020B0400000000000000" pitchFamily="34" charset="-122"/>
              </a:rPr>
              <a:t>从</a:t>
            </a:r>
            <a:r>
              <a:rPr lang="en-US" altLang="zh-CN" sz="1600" dirty="0">
                <a:latin typeface="思源黑体 CN Normal" panose="020B0400000000000000" pitchFamily="34" charset="-122"/>
                <a:ea typeface="思源黑体 CN Normal" panose="020B0400000000000000" pitchFamily="34" charset="-122"/>
              </a:rPr>
              <a:t>31</a:t>
            </a:r>
            <a:r>
              <a:rPr lang="zh-CN" altLang="en-US" sz="1600" dirty="0">
                <a:latin typeface="思源黑体 CN Normal" panose="020B0400000000000000" pitchFamily="34" charset="-122"/>
                <a:ea typeface="思源黑体 CN Normal" panose="020B0400000000000000" pitchFamily="34" charset="-122"/>
              </a:rPr>
              <a:t>循环到</a:t>
            </a:r>
            <a:r>
              <a:rPr lang="en-US" altLang="zh-CN" sz="1600" dirty="0">
                <a:latin typeface="思源黑体 CN Normal" panose="020B0400000000000000" pitchFamily="34" charset="-122"/>
                <a:ea typeface="思源黑体 CN Normal" panose="020B0400000000000000" pitchFamily="34" charset="-122"/>
              </a:rPr>
              <a:t>9</a:t>
            </a:r>
            <a:r>
              <a:rPr lang="zh-CN" altLang="en-US" sz="1600" dirty="0">
                <a:latin typeface="思源黑体 CN Normal" panose="020B0400000000000000" pitchFamily="34" charset="-122"/>
                <a:ea typeface="思源黑体 CN Normal" panose="020B0400000000000000" pitchFamily="34" charset="-122"/>
              </a:rPr>
              <a:t>，计算小数部分的值</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中第</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位的数值减去字符</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，再乘以</a:t>
            </a: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-(i-8)+exponent</a:t>
            </a:r>
            <a:r>
              <a:rPr lang="zh-CN" altLang="en-US" sz="1600" dirty="0">
                <a:latin typeface="思源黑体 CN Normal" panose="020B0400000000000000" pitchFamily="34" charset="-122"/>
                <a:ea typeface="思源黑体 CN Normal" panose="020B0400000000000000" pitchFamily="34" charset="-122"/>
              </a:rPr>
              <a:t>次幂，并累加到</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上；</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7.</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次幂加到</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中，得到最终的结果；</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8.</a:t>
            </a:r>
            <a:r>
              <a:rPr lang="zh-CN" altLang="en-US" sz="1600" dirty="0">
                <a:latin typeface="思源黑体 CN Normal" panose="020B0400000000000000" pitchFamily="34" charset="-122"/>
                <a:ea typeface="思源黑体 CN Normal" panose="020B0400000000000000" pitchFamily="34" charset="-122"/>
              </a:rPr>
              <a:t>根据</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的第</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位确定结果的正负号，将其乘以</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或</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9.</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赋值给</a:t>
            </a:r>
            <a:r>
              <a:rPr lang="en-US" altLang="zh-CN" sz="1600" dirty="0">
                <a:latin typeface="思源黑体 CN Normal" panose="020B0400000000000000" pitchFamily="34" charset="-122"/>
                <a:ea typeface="思源黑体 CN Normal" panose="020B0400000000000000" pitchFamily="34" charset="-122"/>
              </a:rPr>
              <a:t>res</a:t>
            </a:r>
            <a:r>
              <a:rPr lang="zh-CN" altLang="en-US" sz="1600" dirty="0">
                <a:latin typeface="思源黑体 CN Normal" panose="020B0400000000000000" pitchFamily="34" charset="-122"/>
                <a:ea typeface="思源黑体 CN Normal" panose="020B0400000000000000" pitchFamily="34" charset="-122"/>
              </a:rPr>
              <a:t>，并将</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的第</a:t>
            </a:r>
            <a:r>
              <a:rPr lang="en-US" altLang="zh-CN" sz="1600" dirty="0">
                <a:latin typeface="思源黑体 CN Normal" panose="020B0400000000000000" pitchFamily="34" charset="-122"/>
                <a:ea typeface="思源黑体 CN Normal" panose="020B0400000000000000" pitchFamily="34" charset="-122"/>
              </a:rPr>
              <a:t>32</a:t>
            </a:r>
            <a:r>
              <a:rPr lang="zh-CN" altLang="en-US" sz="1600" dirty="0">
                <a:latin typeface="思源黑体 CN Normal" panose="020B0400000000000000" pitchFamily="34" charset="-122"/>
                <a:ea typeface="思源黑体 CN Normal" panose="020B0400000000000000" pitchFamily="34" charset="-122"/>
              </a:rPr>
              <a:t>位设置为</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a:t>
            </a:r>
          </a:p>
        </p:txBody>
      </p:sp>
    </p:spTree>
    <p:extLst>
      <p:ext uri="{BB962C8B-B14F-4D97-AF65-F5344CB8AC3E}">
        <p14:creationId xmlns:p14="http://schemas.microsoft.com/office/powerpoint/2010/main" val="986647312"/>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err="1">
                <a:solidFill>
                  <a:schemeClr val="tx1"/>
                </a:solidFill>
              </a:rPr>
              <a:t>Num.System</a:t>
            </a:r>
            <a:r>
              <a:rPr lang="en-US" altLang="zh-CN" dirty="0">
                <a:solidFill>
                  <a:schemeClr val="tx1"/>
                </a:solidFill>
              </a:rPr>
              <a:t>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514197" y="695323"/>
            <a:ext cx="5622052" cy="832664"/>
          </a:xfrm>
          <a:prstGeom prst="rect">
            <a:avLst/>
          </a:prstGeom>
          <a:noFill/>
        </p:spPr>
        <p:txBody>
          <a:bodyPr wrap="none" rtlCol="0">
            <a:spAutoFit/>
          </a:bodyPr>
          <a:lstStyle/>
          <a:p>
            <a:pPr>
              <a:lnSpc>
                <a:spcPct val="200000"/>
              </a:lnSpc>
            </a:pPr>
            <a:r>
              <a:rPr lang="en-US" altLang="zh-CN" sz="2800" dirty="0">
                <a:latin typeface="思源黑体 CN Medium" panose="020B0600000000000000" pitchFamily="34" charset="-122"/>
                <a:ea typeface="思源黑体 CN Medium" panose="020B0600000000000000" pitchFamily="34" charset="-122"/>
              </a:rPr>
              <a:t>【</a:t>
            </a:r>
            <a:r>
              <a:rPr lang="zh-CN" altLang="en-US" sz="2800" dirty="0">
                <a:latin typeface="思源黑体 CN Medium" panose="020B0600000000000000" pitchFamily="34" charset="-122"/>
                <a:ea typeface="思源黑体 CN Medium" panose="020B0600000000000000" pitchFamily="34" charset="-122"/>
              </a:rPr>
              <a:t>双精度浮点数的</a:t>
            </a:r>
            <a:r>
              <a:rPr lang="en-US" altLang="zh-CN" sz="2800" dirty="0">
                <a:latin typeface="思源黑体 CN Medium" panose="020B0600000000000000" pitchFamily="34" charset="-122"/>
                <a:ea typeface="思源黑体 CN Medium" panose="020B0600000000000000" pitchFamily="34" charset="-122"/>
              </a:rPr>
              <a:t>IEEE754</a:t>
            </a:r>
            <a:r>
              <a:rPr lang="zh-CN" altLang="en-US" sz="2800" dirty="0">
                <a:latin typeface="思源黑体 CN Medium" panose="020B0600000000000000" pitchFamily="34" charset="-122"/>
                <a:ea typeface="思源黑体 CN Medium" panose="020B0600000000000000" pitchFamily="34" charset="-122"/>
              </a:rPr>
              <a:t>表示</a:t>
            </a:r>
            <a:r>
              <a:rPr lang="en-US" altLang="zh-CN" sz="2800" dirty="0">
                <a:latin typeface="思源黑体 CN Medium" panose="020B0600000000000000" pitchFamily="34" charset="-122"/>
                <a:ea typeface="思源黑体 CN Medium" panose="020B0600000000000000" pitchFamily="34" charset="-122"/>
              </a:rPr>
              <a:t>】</a:t>
            </a:r>
          </a:p>
        </p:txBody>
      </p:sp>
      <p:sp>
        <p:nvSpPr>
          <p:cNvPr id="3" name="文本框 2">
            <a:extLst>
              <a:ext uri="{FF2B5EF4-FFF2-40B4-BE49-F238E27FC236}">
                <a16:creationId xmlns:a16="http://schemas.microsoft.com/office/drawing/2014/main" id="{2441C57B-5936-83C3-83B4-E45B8C1327A5}"/>
              </a:ext>
            </a:extLst>
          </p:cNvPr>
          <p:cNvSpPr txBox="1"/>
          <p:nvPr/>
        </p:nvSpPr>
        <p:spPr>
          <a:xfrm>
            <a:off x="717474" y="1724022"/>
            <a:ext cx="10960329" cy="3470374"/>
          </a:xfrm>
          <a:prstGeom prst="rect">
            <a:avLst/>
          </a:prstGeom>
          <a:noFill/>
        </p:spPr>
        <p:txBody>
          <a:bodyPr wrap="square">
            <a:spAutoFit/>
          </a:bodyPr>
          <a:lstStyle/>
          <a:p>
            <a:pPr>
              <a:lnSpc>
                <a:spcPct val="150000"/>
              </a:lnSpc>
            </a:pPr>
            <a:r>
              <a:rPr lang="en-US" altLang="zh-CN" sz="2000" b="1" dirty="0">
                <a:solidFill>
                  <a:srgbClr val="FFAF22"/>
                </a:solidFill>
                <a:latin typeface="Consolas" panose="020B0609020204030204" pitchFamily="49" charset="0"/>
                <a:ea typeface="思源黑体 CN Normal" panose="020B0400000000000000" pitchFamily="34" charset="-122"/>
              </a:rPr>
              <a:t>void </a:t>
            </a:r>
            <a:r>
              <a:rPr lang="en-US" altLang="zh-CN" sz="2000" b="1" dirty="0" err="1">
                <a:solidFill>
                  <a:srgbClr val="FFAF22"/>
                </a:solidFill>
                <a:latin typeface="Consolas" panose="020B0609020204030204" pitchFamily="49" charset="0"/>
                <a:ea typeface="思源黑体 CN Normal" panose="020B0400000000000000" pitchFamily="34" charset="-122"/>
              </a:rPr>
              <a:t>doubleToBinaryAndHex</a:t>
            </a:r>
            <a:r>
              <a:rPr lang="en-US" altLang="zh-CN" sz="2000" b="1" dirty="0">
                <a:solidFill>
                  <a:srgbClr val="FFAF22"/>
                </a:solidFill>
                <a:latin typeface="Consolas" panose="020B0609020204030204" pitchFamily="49" charset="0"/>
                <a:ea typeface="思源黑体 CN Normal" panose="020B0400000000000000" pitchFamily="34" charset="-122"/>
              </a:rPr>
              <a:t>(double num, char* binary, char* hex)</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输入：双精度浮点数</a:t>
            </a:r>
            <a:r>
              <a:rPr lang="en-US" altLang="zh-CN" sz="1600" dirty="0">
                <a:latin typeface="思源黑体 CN Normal" panose="020B0400000000000000" pitchFamily="34" charset="-122"/>
                <a:ea typeface="思源黑体 CN Normal" panose="020B0400000000000000" pitchFamily="34" charset="-122"/>
              </a:rPr>
              <a:t>num</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输出：二进制形式的字符串</a:t>
            </a:r>
            <a:r>
              <a:rPr lang="en-US" altLang="zh-CN" sz="1600" dirty="0">
                <a:latin typeface="思源黑体 CN Normal" panose="020B0400000000000000" pitchFamily="34" charset="-122"/>
                <a:ea typeface="思源黑体 CN Normal" panose="020B0400000000000000" pitchFamily="34" charset="-122"/>
              </a:rPr>
              <a:t>binary</a:t>
            </a:r>
            <a:r>
              <a:rPr lang="zh-CN" altLang="en-US" sz="1600" dirty="0">
                <a:latin typeface="思源黑体 CN Normal" panose="020B0400000000000000" pitchFamily="34" charset="-122"/>
                <a:ea typeface="思源黑体 CN Normal" panose="020B0400000000000000" pitchFamily="34" charset="-122"/>
              </a:rPr>
              <a:t>，十六进制形式的字符串</a:t>
            </a:r>
            <a:r>
              <a:rPr lang="en-US" altLang="zh-CN" sz="1600" dirty="0">
                <a:latin typeface="思源黑体 CN Normal" panose="020B0400000000000000" pitchFamily="34" charset="-122"/>
                <a:ea typeface="思源黑体 CN Normal" panose="020B0400000000000000" pitchFamily="34" charset="-122"/>
              </a:rPr>
              <a:t>hex</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声明变量</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j</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err="1">
                <a:latin typeface="思源黑体 CN Normal" panose="020B0400000000000000" pitchFamily="34" charset="-122"/>
                <a:ea typeface="思源黑体 CN Normal" panose="020B0400000000000000" pitchFamily="34" charset="-122"/>
              </a:rPr>
              <a:t>hex_cp</a:t>
            </a:r>
            <a:r>
              <a:rPr lang="zh-CN" altLang="en-US" sz="1600" dirty="0">
                <a:latin typeface="思源黑体 CN Normal" panose="020B0400000000000000" pitchFamily="34" charset="-122"/>
                <a:ea typeface="思源黑体 CN Normal" panose="020B0400000000000000" pitchFamily="34" charset="-122"/>
              </a:rPr>
              <a:t>（分别表示循环计数器、循环计数器、十六进制的副本）；</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声明</a:t>
            </a:r>
            <a:r>
              <a:rPr lang="en-US" altLang="zh-CN" sz="1600" dirty="0">
                <a:latin typeface="思源黑体 CN Normal" panose="020B0400000000000000" pitchFamily="34" charset="-122"/>
                <a:ea typeface="思源黑体 CN Normal" panose="020B0400000000000000" pitchFamily="34" charset="-122"/>
              </a:rPr>
              <a:t>long </a:t>
            </a:r>
            <a:r>
              <a:rPr lang="en-US" altLang="zh-CN" sz="1600" dirty="0" err="1">
                <a:latin typeface="思源黑体 CN Normal" panose="020B0400000000000000" pitchFamily="34" charset="-122"/>
                <a:ea typeface="思源黑体 CN Normal" panose="020B0400000000000000" pitchFamily="34" charset="-122"/>
              </a:rPr>
              <a:t>long</a:t>
            </a:r>
            <a:r>
              <a:rPr lang="en-US" altLang="zh-CN" sz="1600" dirty="0">
                <a:latin typeface="思源黑体 CN Normal" panose="020B0400000000000000" pitchFamily="34" charset="-122"/>
                <a:ea typeface="思源黑体 CN Normal" panose="020B0400000000000000" pitchFamily="34" charset="-122"/>
              </a:rPr>
              <a:t> int</a:t>
            </a:r>
            <a:r>
              <a:rPr lang="zh-CN" altLang="en-US" sz="1600" dirty="0">
                <a:latin typeface="思源黑体 CN Normal" panose="020B0400000000000000" pitchFamily="34" charset="-122"/>
                <a:ea typeface="思源黑体 CN Normal" panose="020B0400000000000000" pitchFamily="34" charset="-122"/>
              </a:rPr>
              <a:t>指针</a:t>
            </a:r>
            <a:r>
              <a:rPr lang="en-US" altLang="zh-CN" sz="1600" dirty="0" err="1">
                <a:latin typeface="思源黑体 CN Normal" panose="020B0400000000000000" pitchFamily="34" charset="-122"/>
                <a:ea typeface="思源黑体 CN Normal" panose="020B0400000000000000" pitchFamily="34" charset="-122"/>
              </a:rPr>
              <a:t>pInt</a:t>
            </a:r>
            <a:r>
              <a:rPr lang="zh-CN" altLang="en-US" sz="1600" dirty="0">
                <a:latin typeface="思源黑体 CN Normal" panose="020B0400000000000000" pitchFamily="34" charset="-122"/>
                <a:ea typeface="思源黑体 CN Normal" panose="020B0400000000000000" pitchFamily="34" charset="-122"/>
              </a:rPr>
              <a:t>，并将其指向</a:t>
            </a:r>
            <a:r>
              <a:rPr lang="en-US" altLang="zh-CN" sz="1600" dirty="0">
                <a:latin typeface="思源黑体 CN Normal" panose="020B0400000000000000" pitchFamily="34" charset="-122"/>
                <a:ea typeface="思源黑体 CN Normal" panose="020B0400000000000000" pitchFamily="34" charset="-122"/>
              </a:rPr>
              <a:t>num</a:t>
            </a:r>
            <a:r>
              <a:rPr lang="zh-CN" altLang="en-US" sz="1600" dirty="0">
                <a:latin typeface="思源黑体 CN Normal" panose="020B0400000000000000" pitchFamily="34" charset="-122"/>
                <a:ea typeface="思源黑体 CN Normal" panose="020B0400000000000000" pitchFamily="34" charset="-122"/>
              </a:rPr>
              <a:t>的地址；</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3.</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err="1">
                <a:latin typeface="思源黑体 CN Normal" panose="020B0400000000000000" pitchFamily="34" charset="-122"/>
                <a:ea typeface="思源黑体 CN Normal" panose="020B0400000000000000" pitchFamily="34" charset="-122"/>
              </a:rPr>
              <a:t>pInt</a:t>
            </a:r>
            <a:r>
              <a:rPr lang="zh-CN" altLang="en-US" sz="1600" dirty="0">
                <a:latin typeface="思源黑体 CN Normal" panose="020B0400000000000000" pitchFamily="34" charset="-122"/>
                <a:ea typeface="思源黑体 CN Normal" panose="020B0400000000000000" pitchFamily="34" charset="-122"/>
              </a:rPr>
              <a:t>指向的内容转化为十六进制格式，并按照格式</a:t>
            </a:r>
            <a:r>
              <a:rPr lang="en-US" altLang="zh-CN" sz="1600" dirty="0">
                <a:latin typeface="思源黑体 CN Normal" panose="020B0400000000000000" pitchFamily="34" charset="-122"/>
                <a:ea typeface="思源黑体 CN Normal" panose="020B0400000000000000" pitchFamily="34" charset="-122"/>
              </a:rPr>
              <a:t>"%016llX"</a:t>
            </a:r>
            <a:r>
              <a:rPr lang="zh-CN" altLang="en-US" sz="1600" dirty="0">
                <a:latin typeface="思源黑体 CN Normal" panose="020B0400000000000000" pitchFamily="34" charset="-122"/>
                <a:ea typeface="思源黑体 CN Normal" panose="020B0400000000000000" pitchFamily="34" charset="-122"/>
              </a:rPr>
              <a:t>存储到</a:t>
            </a:r>
            <a:r>
              <a:rPr lang="en-US" altLang="zh-CN" sz="1600" dirty="0">
                <a:latin typeface="思源黑体 CN Normal" panose="020B0400000000000000" pitchFamily="34" charset="-122"/>
                <a:ea typeface="思源黑体 CN Normal" panose="020B0400000000000000" pitchFamily="34" charset="-122"/>
              </a:rPr>
              <a:t>hex</a:t>
            </a:r>
            <a:r>
              <a:rPr lang="zh-CN" altLang="en-US" sz="1600" dirty="0">
                <a:latin typeface="思源黑体 CN Normal" panose="020B0400000000000000" pitchFamily="34" charset="-122"/>
                <a:ea typeface="思源黑体 CN Normal" panose="020B0400000000000000" pitchFamily="34" charset="-122"/>
              </a:rPr>
              <a:t>中，再将</a:t>
            </a:r>
            <a:r>
              <a:rPr lang="en-US" altLang="zh-CN" sz="1600" dirty="0">
                <a:latin typeface="思源黑体 CN Normal" panose="020B0400000000000000" pitchFamily="34" charset="-122"/>
                <a:ea typeface="思源黑体 CN Normal" panose="020B0400000000000000" pitchFamily="34" charset="-122"/>
              </a:rPr>
              <a:t>hex</a:t>
            </a:r>
            <a:r>
              <a:rPr lang="zh-CN" altLang="en-US" sz="1600" dirty="0">
                <a:latin typeface="思源黑体 CN Normal" panose="020B0400000000000000" pitchFamily="34" charset="-122"/>
                <a:ea typeface="思源黑体 CN Normal" panose="020B0400000000000000" pitchFamily="34" charset="-122"/>
              </a:rPr>
              <a:t>的最后一个字符设置为</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hex</a:t>
            </a:r>
            <a:r>
              <a:rPr lang="zh-CN" altLang="en-US" sz="1600" dirty="0">
                <a:latin typeface="思源黑体 CN Normal" panose="020B0400000000000000" pitchFamily="34" charset="-122"/>
                <a:ea typeface="思源黑体 CN Normal" panose="020B0400000000000000" pitchFamily="34" charset="-122"/>
              </a:rPr>
              <a:t>赋值给</a:t>
            </a:r>
            <a:r>
              <a:rPr lang="en-US" altLang="zh-CN" sz="1600" dirty="0" err="1">
                <a:latin typeface="思源黑体 CN Normal" panose="020B0400000000000000" pitchFamily="34" charset="-122"/>
                <a:ea typeface="思源黑体 CN Normal" panose="020B0400000000000000" pitchFamily="34" charset="-122"/>
              </a:rPr>
              <a:t>hex_cp</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4.</a:t>
            </a:r>
            <a:r>
              <a:rPr lang="zh-CN" altLang="en-US" sz="1600" dirty="0">
                <a:latin typeface="思源黑体 CN Normal" panose="020B0400000000000000" pitchFamily="34" charset="-122"/>
                <a:ea typeface="思源黑体 CN Normal" panose="020B0400000000000000" pitchFamily="34" charset="-122"/>
              </a:rPr>
              <a:t>从</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循环到</a:t>
            </a:r>
            <a:r>
              <a:rPr lang="en-US" altLang="zh-CN" sz="1600" dirty="0">
                <a:latin typeface="思源黑体 CN Normal" panose="020B0400000000000000" pitchFamily="34" charset="-122"/>
                <a:ea typeface="思源黑体 CN Normal" panose="020B0400000000000000" pitchFamily="34" charset="-122"/>
              </a:rPr>
              <a:t>15</a:t>
            </a:r>
            <a:r>
              <a:rPr lang="zh-CN" altLang="en-US" sz="1600" dirty="0">
                <a:latin typeface="思源黑体 CN Normal" panose="020B0400000000000000" pitchFamily="34" charset="-122"/>
                <a:ea typeface="思源黑体 CN Normal" panose="020B0400000000000000" pitchFamily="34" charset="-122"/>
              </a:rPr>
              <a:t>，表示</a:t>
            </a:r>
            <a:r>
              <a:rPr lang="en-US" altLang="zh-CN" sz="1600" dirty="0">
                <a:latin typeface="思源黑体 CN Normal" panose="020B0400000000000000" pitchFamily="34" charset="-122"/>
                <a:ea typeface="思源黑体 CN Normal" panose="020B0400000000000000" pitchFamily="34" charset="-122"/>
              </a:rPr>
              <a:t>16</a:t>
            </a:r>
            <a:r>
              <a:rPr lang="zh-CN" altLang="en-US" sz="1600" dirty="0">
                <a:latin typeface="思源黑体 CN Normal" panose="020B0400000000000000" pitchFamily="34" charset="-122"/>
                <a:ea typeface="思源黑体 CN Normal" panose="020B0400000000000000" pitchFamily="34" charset="-122"/>
              </a:rPr>
              <a:t>个</a:t>
            </a:r>
            <a:r>
              <a:rPr lang="en-US" altLang="zh-CN" sz="1600" dirty="0">
                <a:latin typeface="思源黑体 CN Normal" panose="020B0400000000000000" pitchFamily="34" charset="-122"/>
                <a:ea typeface="思源黑体 CN Normal" panose="020B0400000000000000" pitchFamily="34" charset="-122"/>
              </a:rPr>
              <a:t>16</a:t>
            </a:r>
            <a:r>
              <a:rPr lang="zh-CN" altLang="en-US" sz="1600" dirty="0">
                <a:latin typeface="思源黑体 CN Normal" panose="020B0400000000000000" pitchFamily="34" charset="-122"/>
                <a:ea typeface="思源黑体 CN Normal" panose="020B0400000000000000" pitchFamily="34" charset="-122"/>
              </a:rPr>
              <a:t>进制数字，对于每个</a:t>
            </a:r>
            <a:r>
              <a:rPr lang="en-US" altLang="zh-CN" sz="1600" dirty="0">
                <a:latin typeface="思源黑体 CN Normal" panose="020B0400000000000000" pitchFamily="34" charset="-122"/>
                <a:ea typeface="思源黑体 CN Normal" panose="020B0400000000000000" pitchFamily="34" charset="-122"/>
              </a:rPr>
              <a:t>16</a:t>
            </a:r>
            <a:r>
              <a:rPr lang="zh-CN" altLang="en-US" sz="1600" dirty="0">
                <a:latin typeface="思源黑体 CN Normal" panose="020B0400000000000000" pitchFamily="34" charset="-122"/>
                <a:ea typeface="思源黑体 CN Normal" panose="020B0400000000000000" pitchFamily="34" charset="-122"/>
              </a:rPr>
              <a:t>进制数字，将其转化为二进制，存储在</a:t>
            </a:r>
            <a:r>
              <a:rPr lang="en-US" altLang="zh-CN" sz="1600" dirty="0">
                <a:latin typeface="思源黑体 CN Normal" panose="020B0400000000000000" pitchFamily="34" charset="-122"/>
                <a:ea typeface="思源黑体 CN Normal" panose="020B0400000000000000" pitchFamily="34" charset="-122"/>
              </a:rPr>
              <a:t>binary</a:t>
            </a:r>
            <a:r>
              <a:rPr lang="zh-CN" altLang="en-US" sz="1600" dirty="0">
                <a:latin typeface="思源黑体 CN Normal" panose="020B0400000000000000" pitchFamily="34" charset="-122"/>
                <a:ea typeface="思源黑体 CN Normal" panose="020B0400000000000000" pitchFamily="34" charset="-122"/>
              </a:rPr>
              <a:t>中；</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5.</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binary</a:t>
            </a:r>
            <a:r>
              <a:rPr lang="zh-CN" altLang="en-US" sz="1600" dirty="0">
                <a:latin typeface="思源黑体 CN Normal" panose="020B0400000000000000" pitchFamily="34" charset="-122"/>
                <a:ea typeface="思源黑体 CN Normal" panose="020B0400000000000000" pitchFamily="34" charset="-122"/>
              </a:rPr>
              <a:t>的最后一个字符设为</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，函数结束</a:t>
            </a:r>
          </a:p>
        </p:txBody>
      </p:sp>
    </p:spTree>
    <p:extLst>
      <p:ext uri="{BB962C8B-B14F-4D97-AF65-F5344CB8AC3E}">
        <p14:creationId xmlns:p14="http://schemas.microsoft.com/office/powerpoint/2010/main" val="196640899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err="1">
                <a:solidFill>
                  <a:schemeClr val="tx1"/>
                </a:solidFill>
              </a:rPr>
              <a:t>Num.System</a:t>
            </a:r>
            <a:r>
              <a:rPr lang="en-US" altLang="zh-CN" dirty="0">
                <a:solidFill>
                  <a:schemeClr val="tx1"/>
                </a:solidFill>
              </a:rPr>
              <a:t>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514197" y="536166"/>
            <a:ext cx="7136890" cy="832664"/>
          </a:xfrm>
          <a:prstGeom prst="rect">
            <a:avLst/>
          </a:prstGeom>
          <a:noFill/>
        </p:spPr>
        <p:txBody>
          <a:bodyPr wrap="none" rtlCol="0">
            <a:spAutoFit/>
          </a:bodyPr>
          <a:lstStyle/>
          <a:p>
            <a:pPr>
              <a:lnSpc>
                <a:spcPct val="200000"/>
              </a:lnSpc>
            </a:pPr>
            <a:r>
              <a:rPr lang="en-US" altLang="zh-CN" sz="2800" dirty="0">
                <a:latin typeface="思源黑体 CN Medium" panose="020B0600000000000000" pitchFamily="34" charset="-122"/>
                <a:ea typeface="思源黑体 CN Medium" panose="020B0600000000000000" pitchFamily="34" charset="-122"/>
              </a:rPr>
              <a:t>【</a:t>
            </a:r>
            <a:r>
              <a:rPr lang="zh-CN" altLang="en-US" sz="2800" dirty="0">
                <a:latin typeface="思源黑体 CN Medium" panose="020B0600000000000000" pitchFamily="34" charset="-122"/>
                <a:ea typeface="思源黑体 CN Medium" panose="020B0600000000000000" pitchFamily="34" charset="-122"/>
              </a:rPr>
              <a:t>二进制编码转单精度浮点数（</a:t>
            </a:r>
            <a:r>
              <a:rPr lang="en-US" altLang="zh-CN" sz="2800" dirty="0">
                <a:latin typeface="思源黑体 CN Medium" panose="020B0600000000000000" pitchFamily="34" charset="-122"/>
                <a:ea typeface="思源黑体 CN Medium" panose="020B0600000000000000" pitchFamily="34" charset="-122"/>
              </a:rPr>
              <a:t>double</a:t>
            </a:r>
            <a:r>
              <a:rPr lang="zh-CN" altLang="en-US" sz="2800" dirty="0">
                <a:latin typeface="思源黑体 CN Medium" panose="020B0600000000000000" pitchFamily="34" charset="-122"/>
                <a:ea typeface="思源黑体 CN Medium" panose="020B0600000000000000" pitchFamily="34" charset="-122"/>
              </a:rPr>
              <a:t>）</a:t>
            </a:r>
            <a:r>
              <a:rPr lang="en-US" altLang="zh-CN" sz="2800" dirty="0">
                <a:latin typeface="思源黑体 CN Medium" panose="020B0600000000000000" pitchFamily="34" charset="-122"/>
                <a:ea typeface="思源黑体 CN Medium" panose="020B0600000000000000" pitchFamily="34" charset="-122"/>
              </a:rPr>
              <a:t>】</a:t>
            </a:r>
          </a:p>
        </p:txBody>
      </p:sp>
      <p:sp>
        <p:nvSpPr>
          <p:cNvPr id="3" name="文本框 2">
            <a:extLst>
              <a:ext uri="{FF2B5EF4-FFF2-40B4-BE49-F238E27FC236}">
                <a16:creationId xmlns:a16="http://schemas.microsoft.com/office/drawing/2014/main" id="{2441C57B-5936-83C3-83B4-E45B8C1327A5}"/>
              </a:ext>
            </a:extLst>
          </p:cNvPr>
          <p:cNvSpPr txBox="1"/>
          <p:nvPr/>
        </p:nvSpPr>
        <p:spPr>
          <a:xfrm>
            <a:off x="717474" y="1374603"/>
            <a:ext cx="10960329" cy="4947701"/>
          </a:xfrm>
          <a:prstGeom prst="rect">
            <a:avLst/>
          </a:prstGeom>
          <a:noFill/>
        </p:spPr>
        <p:txBody>
          <a:bodyPr wrap="square">
            <a:spAutoFit/>
          </a:bodyPr>
          <a:lstStyle/>
          <a:p>
            <a:pPr>
              <a:lnSpc>
                <a:spcPct val="150000"/>
              </a:lnSpc>
            </a:pPr>
            <a:r>
              <a:rPr lang="en-US" altLang="zh-CN" sz="2000" b="1" dirty="0">
                <a:solidFill>
                  <a:srgbClr val="FFAF22"/>
                </a:solidFill>
                <a:latin typeface="Consolas" panose="020B0609020204030204" pitchFamily="49" charset="0"/>
                <a:ea typeface="思源黑体 CN Normal" panose="020B0400000000000000" pitchFamily="34" charset="-122"/>
              </a:rPr>
              <a:t>void </a:t>
            </a:r>
            <a:r>
              <a:rPr lang="en-US" altLang="zh-CN" sz="2000" b="1" dirty="0" err="1">
                <a:solidFill>
                  <a:srgbClr val="FFAF22"/>
                </a:solidFill>
                <a:latin typeface="Consolas" panose="020B0609020204030204" pitchFamily="49" charset="0"/>
                <a:ea typeface="思源黑体 CN Normal" panose="020B0400000000000000" pitchFamily="34" charset="-122"/>
              </a:rPr>
              <a:t>ComplementToDouble</a:t>
            </a:r>
            <a:r>
              <a:rPr lang="en-US" altLang="zh-CN" sz="2000" b="1" dirty="0">
                <a:solidFill>
                  <a:srgbClr val="FFAF22"/>
                </a:solidFill>
                <a:latin typeface="Consolas" panose="020B0609020204030204" pitchFamily="49" charset="0"/>
                <a:ea typeface="思源黑体 CN Normal" panose="020B0400000000000000" pitchFamily="34" charset="-122"/>
              </a:rPr>
              <a:t>(</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a:t>
            </a:r>
            <a:r>
              <a:rPr lang="en-US" altLang="zh-CN" sz="2000" b="1" dirty="0" err="1">
                <a:solidFill>
                  <a:srgbClr val="FFAF22"/>
                </a:solidFill>
                <a:latin typeface="Consolas" panose="020B0609020204030204" pitchFamily="49" charset="0"/>
                <a:ea typeface="思源黑体 CN Normal" panose="020B0400000000000000" pitchFamily="34" charset="-122"/>
              </a:rPr>
              <a:t>s,double</a:t>
            </a:r>
            <a:r>
              <a:rPr lang="en-US" altLang="zh-CN" sz="2000" b="1" dirty="0">
                <a:solidFill>
                  <a:srgbClr val="FFAF22"/>
                </a:solidFill>
                <a:latin typeface="Consolas" panose="020B0609020204030204" pitchFamily="49" charset="0"/>
                <a:ea typeface="思源黑体 CN Normal" panose="020B0400000000000000" pitchFamily="34" charset="-122"/>
              </a:rPr>
              <a:t> *res)</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输入：字符串</a:t>
            </a:r>
            <a:r>
              <a:rPr lang="en-US" altLang="zh-CN" sz="1600" dirty="0">
                <a:latin typeface="思源黑体 CN Normal" panose="020B0400000000000000" pitchFamily="34" charset="-122"/>
                <a:ea typeface="思源黑体 CN Normal" panose="020B0400000000000000" pitchFamily="34" charset="-122"/>
              </a:rPr>
              <a:t>s</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输出：双精度浮点数</a:t>
            </a:r>
            <a:r>
              <a:rPr lang="en-US" altLang="zh-CN" sz="1600" dirty="0">
                <a:latin typeface="思源黑体 CN Normal" panose="020B0400000000000000" pitchFamily="34" charset="-122"/>
                <a:ea typeface="思源黑体 CN Normal" panose="020B0400000000000000" pitchFamily="34" charset="-122"/>
              </a:rPr>
              <a:t>res</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声明变量</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和</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（分别表示循环计数器、指数和结果）；</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声明字符变量</a:t>
            </a:r>
            <a:r>
              <a:rPr lang="en-US" altLang="zh-CN" sz="1600" dirty="0">
                <a:latin typeface="思源黑体 CN Normal" panose="020B0400000000000000" pitchFamily="34" charset="-122"/>
                <a:ea typeface="思源黑体 CN Normal" panose="020B0400000000000000" pitchFamily="34" charset="-122"/>
              </a:rPr>
              <a:t>c</a:t>
            </a:r>
            <a:r>
              <a:rPr lang="zh-CN" altLang="en-US" sz="1600" dirty="0">
                <a:latin typeface="思源黑体 CN Normal" panose="020B0400000000000000" pitchFamily="34" charset="-122"/>
                <a:ea typeface="思源黑体 CN Normal" panose="020B0400000000000000" pitchFamily="34" charset="-122"/>
              </a:rPr>
              <a:t>和指向字符串</a:t>
            </a:r>
            <a:r>
              <a:rPr lang="en-US" altLang="zh-CN" sz="1600" dirty="0">
                <a:latin typeface="思源黑体 CN Normal" panose="020B0400000000000000" pitchFamily="34" charset="-122"/>
                <a:ea typeface="思源黑体 CN Normal" panose="020B0400000000000000" pitchFamily="34" charset="-122"/>
              </a:rPr>
              <a:t>s</a:t>
            </a:r>
            <a:r>
              <a:rPr lang="zh-CN" altLang="en-US" sz="1600" dirty="0">
                <a:latin typeface="思源黑体 CN Normal" panose="020B0400000000000000" pitchFamily="34" charset="-122"/>
                <a:ea typeface="思源黑体 CN Normal" panose="020B0400000000000000" pitchFamily="34" charset="-122"/>
              </a:rPr>
              <a:t>的指针</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3.</a:t>
            </a:r>
            <a:r>
              <a:rPr lang="zh-CN" altLang="en-US" sz="1600" dirty="0">
                <a:latin typeface="思源黑体 CN Normal" panose="020B0400000000000000" pitchFamily="34" charset="-122"/>
                <a:ea typeface="思源黑体 CN Normal" panose="020B0400000000000000" pitchFamily="34" charset="-122"/>
              </a:rPr>
              <a:t>将字符串</a:t>
            </a:r>
            <a:r>
              <a:rPr lang="en-US" altLang="zh-CN" sz="1600" dirty="0">
                <a:latin typeface="思源黑体 CN Normal" panose="020B0400000000000000" pitchFamily="34" charset="-122"/>
                <a:ea typeface="思源黑体 CN Normal" panose="020B0400000000000000" pitchFamily="34" charset="-122"/>
              </a:rPr>
              <a:t>s</a:t>
            </a:r>
            <a:r>
              <a:rPr lang="zh-CN" altLang="en-US" sz="1600" dirty="0">
                <a:latin typeface="思源黑体 CN Normal" panose="020B0400000000000000" pitchFamily="34" charset="-122"/>
                <a:ea typeface="思源黑体 CN Normal" panose="020B0400000000000000" pitchFamily="34" charset="-122"/>
              </a:rPr>
              <a:t>转换为字符数组</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4.</a:t>
            </a:r>
            <a:r>
              <a:rPr lang="zh-CN" altLang="en-US" sz="1600" dirty="0">
                <a:latin typeface="思源黑体 CN Normal" panose="020B0400000000000000" pitchFamily="34" charset="-122"/>
                <a:ea typeface="思源黑体 CN Normal" panose="020B0400000000000000" pitchFamily="34" charset="-122"/>
              </a:rPr>
              <a:t>从</a:t>
            </a:r>
            <a:r>
              <a:rPr lang="en-US" altLang="zh-CN" sz="1600" dirty="0">
                <a:latin typeface="思源黑体 CN Normal" panose="020B0400000000000000" pitchFamily="34" charset="-122"/>
                <a:ea typeface="思源黑体 CN Normal" panose="020B0400000000000000" pitchFamily="34" charset="-122"/>
              </a:rPr>
              <a:t>11</a:t>
            </a:r>
            <a:r>
              <a:rPr lang="zh-CN" altLang="en-US" sz="1600" dirty="0">
                <a:latin typeface="思源黑体 CN Normal" panose="020B0400000000000000" pitchFamily="34" charset="-122"/>
                <a:ea typeface="思源黑体 CN Normal" panose="020B0400000000000000" pitchFamily="34" charset="-122"/>
              </a:rPr>
              <a:t>循环到</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，计算指数</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中第</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位的数值减去字符</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，再乘以</a:t>
            </a: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11-i</a:t>
            </a:r>
            <a:r>
              <a:rPr lang="zh-CN" altLang="en-US" sz="1600" dirty="0">
                <a:latin typeface="思源黑体 CN Normal" panose="020B0400000000000000" pitchFamily="34" charset="-122"/>
                <a:ea typeface="思源黑体 CN Normal" panose="020B0400000000000000" pitchFamily="34" charset="-122"/>
              </a:rPr>
              <a:t>次幂，并累加到</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上；</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5.</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减去</a:t>
            </a:r>
            <a:r>
              <a:rPr lang="en-US" altLang="zh-CN" sz="1600" dirty="0">
                <a:latin typeface="思源黑体 CN Normal" panose="020B0400000000000000" pitchFamily="34" charset="-122"/>
                <a:ea typeface="思源黑体 CN Normal" panose="020B0400000000000000" pitchFamily="34" charset="-122"/>
              </a:rPr>
              <a:t>1023</a:t>
            </a:r>
            <a:r>
              <a:rPr lang="zh-CN" altLang="en-US" sz="1600" dirty="0">
                <a:latin typeface="思源黑体 CN Normal" panose="020B0400000000000000" pitchFamily="34" charset="-122"/>
                <a:ea typeface="思源黑体 CN Normal" panose="020B0400000000000000" pitchFamily="34" charset="-122"/>
              </a:rPr>
              <a:t>，得到指数的真实值；</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6.</a:t>
            </a:r>
            <a:r>
              <a:rPr lang="zh-CN" altLang="en-US" sz="1600" dirty="0">
                <a:latin typeface="思源黑体 CN Normal" panose="020B0400000000000000" pitchFamily="34" charset="-122"/>
                <a:ea typeface="思源黑体 CN Normal" panose="020B0400000000000000" pitchFamily="34" charset="-122"/>
              </a:rPr>
              <a:t>从</a:t>
            </a:r>
            <a:r>
              <a:rPr lang="en-US" altLang="zh-CN" sz="1600" dirty="0">
                <a:latin typeface="思源黑体 CN Normal" panose="020B0400000000000000" pitchFamily="34" charset="-122"/>
                <a:ea typeface="思源黑体 CN Normal" panose="020B0400000000000000" pitchFamily="34" charset="-122"/>
              </a:rPr>
              <a:t>63</a:t>
            </a:r>
            <a:r>
              <a:rPr lang="zh-CN" altLang="en-US" sz="1600" dirty="0">
                <a:latin typeface="思源黑体 CN Normal" panose="020B0400000000000000" pitchFamily="34" charset="-122"/>
                <a:ea typeface="思源黑体 CN Normal" panose="020B0400000000000000" pitchFamily="34" charset="-122"/>
              </a:rPr>
              <a:t>循环到</a:t>
            </a:r>
            <a:r>
              <a:rPr lang="en-US" altLang="zh-CN" sz="1600" dirty="0">
                <a:latin typeface="思源黑体 CN Normal" panose="020B0400000000000000" pitchFamily="34" charset="-122"/>
                <a:ea typeface="思源黑体 CN Normal" panose="020B0400000000000000" pitchFamily="34" charset="-122"/>
              </a:rPr>
              <a:t>12</a:t>
            </a:r>
            <a:r>
              <a:rPr lang="zh-CN" altLang="en-US" sz="1600" dirty="0">
                <a:latin typeface="思源黑体 CN Normal" panose="020B0400000000000000" pitchFamily="34" charset="-122"/>
                <a:ea typeface="思源黑体 CN Normal" panose="020B0400000000000000" pitchFamily="34" charset="-122"/>
              </a:rPr>
              <a:t>，计算小数部分的值</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中第</a:t>
            </a:r>
            <a:r>
              <a:rPr lang="en-US" altLang="zh-CN" sz="1600" dirty="0" err="1">
                <a:latin typeface="思源黑体 CN Normal" panose="020B0400000000000000" pitchFamily="34" charset="-122"/>
                <a:ea typeface="思源黑体 CN Normal" panose="020B0400000000000000" pitchFamily="34" charset="-122"/>
              </a:rPr>
              <a:t>i</a:t>
            </a:r>
            <a:r>
              <a:rPr lang="zh-CN" altLang="en-US" sz="1600" dirty="0">
                <a:latin typeface="思源黑体 CN Normal" panose="020B0400000000000000" pitchFamily="34" charset="-122"/>
                <a:ea typeface="思源黑体 CN Normal" panose="020B0400000000000000" pitchFamily="34" charset="-122"/>
              </a:rPr>
              <a:t>位的数值减去字符</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，再乘以</a:t>
            </a: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-(i-11)+exponent</a:t>
            </a:r>
            <a:r>
              <a:rPr lang="zh-CN" altLang="en-US" sz="1600" dirty="0">
                <a:latin typeface="思源黑体 CN Normal" panose="020B0400000000000000" pitchFamily="34" charset="-122"/>
                <a:ea typeface="思源黑体 CN Normal" panose="020B0400000000000000" pitchFamily="34" charset="-122"/>
              </a:rPr>
              <a:t>次幂，并累加到</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上；</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7.</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a:latin typeface="思源黑体 CN Normal" panose="020B0400000000000000" pitchFamily="34" charset="-122"/>
                <a:ea typeface="思源黑体 CN Normal" panose="020B0400000000000000" pitchFamily="34" charset="-122"/>
              </a:rPr>
              <a:t>2</a:t>
            </a:r>
            <a:r>
              <a:rPr lang="zh-CN" altLang="en-US" sz="1600" dirty="0">
                <a:latin typeface="思源黑体 CN Normal" panose="020B0400000000000000" pitchFamily="34" charset="-122"/>
                <a:ea typeface="思源黑体 CN Normal" panose="020B0400000000000000" pitchFamily="34" charset="-122"/>
              </a:rPr>
              <a:t>的</a:t>
            </a:r>
            <a:r>
              <a:rPr lang="en-US" altLang="zh-CN" sz="1600" dirty="0">
                <a:latin typeface="思源黑体 CN Normal" panose="020B0400000000000000" pitchFamily="34" charset="-122"/>
                <a:ea typeface="思源黑体 CN Normal" panose="020B0400000000000000" pitchFamily="34" charset="-122"/>
              </a:rPr>
              <a:t>exponent</a:t>
            </a:r>
            <a:r>
              <a:rPr lang="zh-CN" altLang="en-US" sz="1600" dirty="0">
                <a:latin typeface="思源黑体 CN Normal" panose="020B0400000000000000" pitchFamily="34" charset="-122"/>
                <a:ea typeface="思源黑体 CN Normal" panose="020B0400000000000000" pitchFamily="34" charset="-122"/>
              </a:rPr>
              <a:t>次幂加到</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中，得到最终的结果；</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8.</a:t>
            </a:r>
            <a:r>
              <a:rPr lang="zh-CN" altLang="en-US" sz="1600" dirty="0">
                <a:latin typeface="思源黑体 CN Normal" panose="020B0400000000000000" pitchFamily="34" charset="-122"/>
                <a:ea typeface="思源黑体 CN Normal" panose="020B0400000000000000" pitchFamily="34" charset="-122"/>
              </a:rPr>
              <a:t>根据</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的第</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位确定结果的正负号，将其乘以</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或</a:t>
            </a:r>
            <a:r>
              <a:rPr lang="en-US" altLang="zh-CN" sz="1600" dirty="0">
                <a:latin typeface="思源黑体 CN Normal" panose="020B0400000000000000" pitchFamily="34" charset="-122"/>
                <a:ea typeface="思源黑体 CN Normal" panose="020B0400000000000000" pitchFamily="34" charset="-122"/>
              </a:rPr>
              <a:t>1</a:t>
            </a:r>
            <a:r>
              <a:rPr lang="zh-CN" altLang="en-US" sz="1600" dirty="0">
                <a:latin typeface="思源黑体 CN Normal" panose="020B0400000000000000" pitchFamily="34" charset="-122"/>
                <a:ea typeface="思源黑体 CN Normal" panose="020B0400000000000000" pitchFamily="34" charset="-122"/>
              </a:rPr>
              <a:t>；</a:t>
            </a:r>
          </a:p>
          <a:p>
            <a:pPr>
              <a:lnSpc>
                <a:spcPct val="150000"/>
              </a:lnSpc>
            </a:pPr>
            <a:r>
              <a:rPr lang="en-US" altLang="zh-CN" sz="1600" dirty="0">
                <a:latin typeface="思源黑体 CN Normal" panose="020B0400000000000000" pitchFamily="34" charset="-122"/>
                <a:ea typeface="思源黑体 CN Normal" panose="020B0400000000000000" pitchFamily="34" charset="-122"/>
              </a:rPr>
              <a:t>9.</a:t>
            </a:r>
            <a:r>
              <a:rPr lang="zh-CN" altLang="en-US" sz="1600" dirty="0">
                <a:latin typeface="思源黑体 CN Normal" panose="020B0400000000000000" pitchFamily="34" charset="-122"/>
                <a:ea typeface="思源黑体 CN Normal" panose="020B0400000000000000" pitchFamily="34" charset="-122"/>
              </a:rPr>
              <a:t>将</a:t>
            </a:r>
            <a:r>
              <a:rPr lang="en-US" altLang="zh-CN" sz="1600" dirty="0" err="1">
                <a:latin typeface="思源黑体 CN Normal" panose="020B0400000000000000" pitchFamily="34" charset="-122"/>
                <a:ea typeface="思源黑体 CN Normal" panose="020B0400000000000000" pitchFamily="34" charset="-122"/>
              </a:rPr>
              <a:t>ans</a:t>
            </a:r>
            <a:r>
              <a:rPr lang="zh-CN" altLang="en-US" sz="1600" dirty="0">
                <a:latin typeface="思源黑体 CN Normal" panose="020B0400000000000000" pitchFamily="34" charset="-122"/>
                <a:ea typeface="思源黑体 CN Normal" panose="020B0400000000000000" pitchFamily="34" charset="-122"/>
              </a:rPr>
              <a:t>赋值给</a:t>
            </a:r>
            <a:r>
              <a:rPr lang="en-US" altLang="zh-CN" sz="1600" dirty="0">
                <a:latin typeface="思源黑体 CN Normal" panose="020B0400000000000000" pitchFamily="34" charset="-122"/>
                <a:ea typeface="思源黑体 CN Normal" panose="020B0400000000000000" pitchFamily="34" charset="-122"/>
              </a:rPr>
              <a:t>res</a:t>
            </a:r>
            <a:r>
              <a:rPr lang="zh-CN" altLang="en-US" sz="1600" dirty="0">
                <a:latin typeface="思源黑体 CN Normal" panose="020B0400000000000000" pitchFamily="34" charset="-122"/>
                <a:ea typeface="思源黑体 CN Normal" panose="020B0400000000000000" pitchFamily="34" charset="-122"/>
              </a:rPr>
              <a:t>，并将</a:t>
            </a:r>
            <a:r>
              <a:rPr lang="en-US" altLang="zh-CN" sz="1600" dirty="0">
                <a:latin typeface="思源黑体 CN Normal" panose="020B0400000000000000" pitchFamily="34" charset="-122"/>
                <a:ea typeface="思源黑体 CN Normal" panose="020B0400000000000000" pitchFamily="34" charset="-122"/>
              </a:rPr>
              <a:t>code</a:t>
            </a:r>
            <a:r>
              <a:rPr lang="zh-CN" altLang="en-US" sz="1600" dirty="0">
                <a:latin typeface="思源黑体 CN Normal" panose="020B0400000000000000" pitchFamily="34" charset="-122"/>
                <a:ea typeface="思源黑体 CN Normal" panose="020B0400000000000000" pitchFamily="34" charset="-122"/>
              </a:rPr>
              <a:t>的第</a:t>
            </a:r>
            <a:r>
              <a:rPr lang="en-US" altLang="zh-CN" sz="1600" dirty="0">
                <a:latin typeface="思源黑体 CN Normal" panose="020B0400000000000000" pitchFamily="34" charset="-122"/>
                <a:ea typeface="思源黑体 CN Normal" panose="020B0400000000000000" pitchFamily="34" charset="-122"/>
              </a:rPr>
              <a:t>65</a:t>
            </a:r>
            <a:r>
              <a:rPr lang="zh-CN" altLang="en-US" sz="1600" dirty="0">
                <a:latin typeface="思源黑体 CN Normal" panose="020B0400000000000000" pitchFamily="34" charset="-122"/>
                <a:ea typeface="思源黑体 CN Normal" panose="020B0400000000000000" pitchFamily="34" charset="-122"/>
              </a:rPr>
              <a:t>位设置为</a:t>
            </a:r>
            <a:r>
              <a:rPr lang="en-US" altLang="zh-CN" sz="1600" dirty="0">
                <a:latin typeface="思源黑体 CN Normal" panose="020B0400000000000000" pitchFamily="34" charset="-122"/>
                <a:ea typeface="思源黑体 CN Normal" panose="020B0400000000000000" pitchFamily="34" charset="-122"/>
              </a:rPr>
              <a:t>'\0'</a:t>
            </a:r>
            <a:r>
              <a:rPr lang="zh-CN" altLang="en-US" sz="1600" dirty="0">
                <a:latin typeface="思源黑体 CN Normal" panose="020B0400000000000000" pitchFamily="34" charset="-122"/>
                <a:ea typeface="思源黑体 CN Normal" panose="020B0400000000000000" pitchFamily="34" charset="-122"/>
              </a:rPr>
              <a:t>。</a:t>
            </a:r>
          </a:p>
        </p:txBody>
      </p:sp>
    </p:spTree>
    <p:extLst>
      <p:ext uri="{BB962C8B-B14F-4D97-AF65-F5344CB8AC3E}">
        <p14:creationId xmlns:p14="http://schemas.microsoft.com/office/powerpoint/2010/main" val="2368172969"/>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err="1">
                <a:solidFill>
                  <a:schemeClr val="tx1"/>
                </a:solidFill>
              </a:rPr>
              <a:t>Num.System</a:t>
            </a:r>
            <a:r>
              <a:rPr lang="en-US" altLang="zh-CN" dirty="0">
                <a:solidFill>
                  <a:schemeClr val="tx1"/>
                </a:solidFill>
              </a:rPr>
              <a:t>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514197" y="695323"/>
            <a:ext cx="2698175" cy="832664"/>
          </a:xfrm>
          <a:prstGeom prst="rect">
            <a:avLst/>
          </a:prstGeom>
          <a:noFill/>
        </p:spPr>
        <p:txBody>
          <a:bodyPr wrap="none" rtlCol="0">
            <a:spAutoFit/>
          </a:bodyPr>
          <a:lstStyle/>
          <a:p>
            <a:pPr>
              <a:lnSpc>
                <a:spcPct val="200000"/>
              </a:lnSpc>
            </a:pPr>
            <a:r>
              <a:rPr lang="en-US" altLang="zh-CN" sz="2800" dirty="0">
                <a:latin typeface="思源黑体 CN Medium" panose="020B0600000000000000" pitchFamily="34" charset="-122"/>
                <a:ea typeface="思源黑体 CN Medium" panose="020B0600000000000000" pitchFamily="34" charset="-122"/>
              </a:rPr>
              <a:t>【</a:t>
            </a:r>
            <a:r>
              <a:rPr lang="zh-CN" altLang="en-US" sz="2800" dirty="0">
                <a:latin typeface="思源黑体 CN Medium" panose="020B0600000000000000" pitchFamily="34" charset="-122"/>
                <a:ea typeface="思源黑体 CN Medium" panose="020B0600000000000000" pitchFamily="34" charset="-122"/>
              </a:rPr>
              <a:t>进制转换器</a:t>
            </a:r>
            <a:r>
              <a:rPr lang="en-US" altLang="zh-CN" sz="2800" dirty="0">
                <a:latin typeface="思源黑体 CN Medium" panose="020B0600000000000000" pitchFamily="34" charset="-122"/>
                <a:ea typeface="思源黑体 CN Medium" panose="020B0600000000000000" pitchFamily="34" charset="-122"/>
              </a:rPr>
              <a:t>】</a:t>
            </a:r>
          </a:p>
        </p:txBody>
      </p:sp>
      <p:sp>
        <p:nvSpPr>
          <p:cNvPr id="3" name="文本框 2">
            <a:extLst>
              <a:ext uri="{FF2B5EF4-FFF2-40B4-BE49-F238E27FC236}">
                <a16:creationId xmlns:a16="http://schemas.microsoft.com/office/drawing/2014/main" id="{2441C57B-5936-83C3-83B4-E45B8C1327A5}"/>
              </a:ext>
            </a:extLst>
          </p:cNvPr>
          <p:cNvSpPr txBox="1"/>
          <p:nvPr/>
        </p:nvSpPr>
        <p:spPr>
          <a:xfrm>
            <a:off x="717475" y="1663429"/>
            <a:ext cx="9142622" cy="4393703"/>
          </a:xfrm>
          <a:prstGeom prst="rect">
            <a:avLst/>
          </a:prstGeom>
          <a:noFill/>
        </p:spPr>
        <p:txBody>
          <a:bodyPr wrap="square">
            <a:spAutoFit/>
          </a:bodyPr>
          <a:lstStyle/>
          <a:p>
            <a:pPr>
              <a:lnSpc>
                <a:spcPct val="150000"/>
              </a:lnSpc>
            </a:pPr>
            <a:r>
              <a:rPr lang="en-US" altLang="zh-CN" sz="2000" b="1" dirty="0">
                <a:solidFill>
                  <a:srgbClr val="FFAF22"/>
                </a:solidFill>
                <a:latin typeface="Consolas" panose="020B0609020204030204" pitchFamily="49" charset="0"/>
                <a:ea typeface="思源黑体 CN Normal" panose="020B0400000000000000" pitchFamily="34" charset="-122"/>
              </a:rPr>
              <a:t>void </a:t>
            </a:r>
            <a:r>
              <a:rPr lang="en-US" altLang="zh-CN" sz="2000" b="1" dirty="0" err="1">
                <a:solidFill>
                  <a:srgbClr val="FFAF22"/>
                </a:solidFill>
                <a:latin typeface="Consolas" panose="020B0609020204030204" pitchFamily="49" charset="0"/>
                <a:ea typeface="思源黑体 CN Normal" panose="020B0400000000000000" pitchFamily="34" charset="-122"/>
              </a:rPr>
              <a:t>BinaryToDecHex</a:t>
            </a:r>
            <a:r>
              <a:rPr lang="en-US" altLang="zh-CN" sz="2000" b="1" dirty="0">
                <a:solidFill>
                  <a:srgbClr val="FFAF22"/>
                </a:solidFill>
                <a:latin typeface="Consolas" panose="020B0609020204030204" pitchFamily="49" charset="0"/>
                <a:ea typeface="思源黑体 CN Normal" panose="020B0400000000000000" pitchFamily="34" charset="-122"/>
              </a:rPr>
              <a:t>(</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bin_,</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*dec_,</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*hex_)</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输入：二进制形式的字符串</a:t>
            </a:r>
            <a:r>
              <a:rPr lang="en-US" altLang="zh-CN" sz="1600" dirty="0">
                <a:latin typeface="思源黑体 CN Normal" panose="020B0400000000000000" pitchFamily="34" charset="-122"/>
                <a:ea typeface="思源黑体 CN Normal" panose="020B0400000000000000" pitchFamily="34" charset="-122"/>
              </a:rPr>
              <a:t>bin_</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输出：十进制形式的字符串</a:t>
            </a:r>
            <a:r>
              <a:rPr lang="en-US" altLang="zh-CN" sz="1600" dirty="0">
                <a:latin typeface="思源黑体 CN Normal" panose="020B0400000000000000" pitchFamily="34" charset="-122"/>
                <a:ea typeface="思源黑体 CN Normal" panose="020B0400000000000000" pitchFamily="34" charset="-122"/>
              </a:rPr>
              <a:t>dec_</a:t>
            </a:r>
            <a:r>
              <a:rPr lang="zh-CN" altLang="en-US" sz="1600" dirty="0">
                <a:latin typeface="思源黑体 CN Normal" panose="020B0400000000000000" pitchFamily="34" charset="-122"/>
                <a:ea typeface="思源黑体 CN Normal" panose="020B0400000000000000" pitchFamily="34" charset="-122"/>
              </a:rPr>
              <a:t>，十六进制形式的字符串</a:t>
            </a:r>
            <a:r>
              <a:rPr lang="en-US" altLang="zh-CN" sz="1600" dirty="0">
                <a:latin typeface="思源黑体 CN Normal" panose="020B0400000000000000" pitchFamily="34" charset="-122"/>
                <a:ea typeface="思源黑体 CN Normal" panose="020B0400000000000000" pitchFamily="34" charset="-122"/>
              </a:rPr>
              <a:t>hex_</a:t>
            </a:r>
          </a:p>
          <a:p>
            <a:pPr>
              <a:lnSpc>
                <a:spcPct val="150000"/>
              </a:lnSpc>
            </a:pPr>
            <a:endParaRPr lang="en-US" altLang="zh-CN" sz="1600" dirty="0">
              <a:latin typeface="思源黑体 CN Normal" panose="020B0400000000000000" pitchFamily="34" charset="-122"/>
              <a:ea typeface="思源黑体 CN Normal" panose="020B0400000000000000" pitchFamily="34" charset="-122"/>
            </a:endParaRPr>
          </a:p>
          <a:p>
            <a:pPr>
              <a:lnSpc>
                <a:spcPct val="150000"/>
              </a:lnSpc>
            </a:pPr>
            <a:r>
              <a:rPr lang="en-US" altLang="zh-CN" sz="2000" b="1" dirty="0">
                <a:solidFill>
                  <a:srgbClr val="FFAF22"/>
                </a:solidFill>
                <a:latin typeface="Consolas" panose="020B0609020204030204" pitchFamily="49" charset="0"/>
                <a:ea typeface="思源黑体 CN Normal" panose="020B0400000000000000" pitchFamily="34" charset="-122"/>
              </a:rPr>
              <a:t>void </a:t>
            </a:r>
            <a:r>
              <a:rPr lang="en-US" altLang="zh-CN" sz="2000" b="1" dirty="0" err="1">
                <a:solidFill>
                  <a:srgbClr val="FFAF22"/>
                </a:solidFill>
                <a:latin typeface="Consolas" panose="020B0609020204030204" pitchFamily="49" charset="0"/>
                <a:ea typeface="思源黑体 CN Normal" panose="020B0400000000000000" pitchFamily="34" charset="-122"/>
              </a:rPr>
              <a:t>DecToBinaryHex</a:t>
            </a:r>
            <a:r>
              <a:rPr lang="en-US" altLang="zh-CN" sz="2000" b="1" dirty="0">
                <a:solidFill>
                  <a:srgbClr val="FFAF22"/>
                </a:solidFill>
                <a:latin typeface="Consolas" panose="020B0609020204030204" pitchFamily="49" charset="0"/>
                <a:ea typeface="思源黑体 CN Normal" panose="020B0400000000000000" pitchFamily="34" charset="-122"/>
              </a:rPr>
              <a:t>(</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dec_,</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*bin_,</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*hex_)</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输入：十进制形式的字符串</a:t>
            </a:r>
            <a:r>
              <a:rPr lang="en-US" altLang="zh-CN" sz="1600" dirty="0">
                <a:latin typeface="思源黑体 CN Normal" panose="020B0400000000000000" pitchFamily="34" charset="-122"/>
                <a:ea typeface="思源黑体 CN Normal" panose="020B0400000000000000" pitchFamily="34" charset="-122"/>
              </a:rPr>
              <a:t>dec_</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输出：二进制形式的字符串</a:t>
            </a:r>
            <a:r>
              <a:rPr lang="en-US" altLang="zh-CN" sz="1600" dirty="0">
                <a:latin typeface="思源黑体 CN Normal" panose="020B0400000000000000" pitchFamily="34" charset="-122"/>
                <a:ea typeface="思源黑体 CN Normal" panose="020B0400000000000000" pitchFamily="34" charset="-122"/>
              </a:rPr>
              <a:t>bin_</a:t>
            </a:r>
            <a:r>
              <a:rPr lang="zh-CN" altLang="en-US" sz="1600" dirty="0">
                <a:latin typeface="思源黑体 CN Normal" panose="020B0400000000000000" pitchFamily="34" charset="-122"/>
                <a:ea typeface="思源黑体 CN Normal" panose="020B0400000000000000" pitchFamily="34" charset="-122"/>
              </a:rPr>
              <a:t>，十六进制形式的字符串</a:t>
            </a:r>
            <a:r>
              <a:rPr lang="en-US" altLang="zh-CN" sz="1600" dirty="0">
                <a:latin typeface="思源黑体 CN Normal" panose="020B0400000000000000" pitchFamily="34" charset="-122"/>
                <a:ea typeface="思源黑体 CN Normal" panose="020B0400000000000000" pitchFamily="34" charset="-122"/>
              </a:rPr>
              <a:t>hex_</a:t>
            </a:r>
          </a:p>
          <a:p>
            <a:pPr>
              <a:lnSpc>
                <a:spcPct val="150000"/>
              </a:lnSpc>
            </a:pPr>
            <a:endParaRPr lang="en-US" altLang="zh-CN" sz="1600" dirty="0">
              <a:latin typeface="思源黑体 CN Normal" panose="020B0400000000000000" pitchFamily="34" charset="-122"/>
              <a:ea typeface="思源黑体 CN Normal" panose="020B0400000000000000" pitchFamily="34" charset="-122"/>
            </a:endParaRPr>
          </a:p>
          <a:p>
            <a:pPr>
              <a:lnSpc>
                <a:spcPct val="150000"/>
              </a:lnSpc>
            </a:pPr>
            <a:r>
              <a:rPr lang="en-US" altLang="zh-CN" sz="2000" b="1" dirty="0">
                <a:solidFill>
                  <a:srgbClr val="FFAF22"/>
                </a:solidFill>
                <a:latin typeface="Consolas" panose="020B0609020204030204" pitchFamily="49" charset="0"/>
                <a:ea typeface="思源黑体 CN Normal" panose="020B0400000000000000" pitchFamily="34" charset="-122"/>
              </a:rPr>
              <a:t>void </a:t>
            </a:r>
            <a:r>
              <a:rPr lang="en-US" altLang="zh-CN" sz="2000" b="1" dirty="0" err="1">
                <a:solidFill>
                  <a:srgbClr val="FFAF22"/>
                </a:solidFill>
                <a:latin typeface="Consolas" panose="020B0609020204030204" pitchFamily="49" charset="0"/>
                <a:ea typeface="思源黑体 CN Normal" panose="020B0400000000000000" pitchFamily="34" charset="-122"/>
              </a:rPr>
              <a:t>HexToBinaryDec</a:t>
            </a:r>
            <a:r>
              <a:rPr lang="en-US" altLang="zh-CN" sz="2000" b="1" dirty="0">
                <a:solidFill>
                  <a:srgbClr val="FFAF22"/>
                </a:solidFill>
                <a:latin typeface="Consolas" panose="020B0609020204030204" pitchFamily="49" charset="0"/>
                <a:ea typeface="思源黑体 CN Normal" panose="020B0400000000000000" pitchFamily="34" charset="-122"/>
              </a:rPr>
              <a:t>(</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hex_,</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*bin_,</a:t>
            </a:r>
            <a:r>
              <a:rPr lang="en-US" altLang="zh-CN" sz="2000" b="1" dirty="0" err="1">
                <a:solidFill>
                  <a:srgbClr val="FFAF22"/>
                </a:solidFill>
                <a:latin typeface="Consolas" panose="020B0609020204030204" pitchFamily="49" charset="0"/>
                <a:ea typeface="思源黑体 CN Normal" panose="020B0400000000000000" pitchFamily="34" charset="-122"/>
              </a:rPr>
              <a:t>QString</a:t>
            </a:r>
            <a:r>
              <a:rPr lang="en-US" altLang="zh-CN" sz="2000" b="1" dirty="0">
                <a:solidFill>
                  <a:srgbClr val="FFAF22"/>
                </a:solidFill>
                <a:latin typeface="Consolas" panose="020B0609020204030204" pitchFamily="49" charset="0"/>
                <a:ea typeface="思源黑体 CN Normal" panose="020B0400000000000000" pitchFamily="34" charset="-122"/>
              </a:rPr>
              <a:t> *dec_)</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输入：十六进制形式的字符串</a:t>
            </a:r>
            <a:r>
              <a:rPr lang="en-US" altLang="zh-CN" sz="1600" dirty="0">
                <a:latin typeface="思源黑体 CN Normal" panose="020B0400000000000000" pitchFamily="34" charset="-122"/>
                <a:ea typeface="思源黑体 CN Normal" panose="020B0400000000000000" pitchFamily="34" charset="-122"/>
              </a:rPr>
              <a:t>hex_</a:t>
            </a:r>
          </a:p>
          <a:p>
            <a:pPr>
              <a:lnSpc>
                <a:spcPct val="150000"/>
              </a:lnSpc>
            </a:pPr>
            <a:r>
              <a:rPr lang="zh-CN" altLang="en-US" sz="1600" dirty="0">
                <a:latin typeface="思源黑体 CN Normal" panose="020B0400000000000000" pitchFamily="34" charset="-122"/>
                <a:ea typeface="思源黑体 CN Normal" panose="020B0400000000000000" pitchFamily="34" charset="-122"/>
              </a:rPr>
              <a:t>输出：二进制形式的字符串</a:t>
            </a:r>
            <a:r>
              <a:rPr lang="en-US" altLang="zh-CN" sz="1600" dirty="0">
                <a:latin typeface="思源黑体 CN Normal" panose="020B0400000000000000" pitchFamily="34" charset="-122"/>
                <a:ea typeface="思源黑体 CN Normal" panose="020B0400000000000000" pitchFamily="34" charset="-122"/>
              </a:rPr>
              <a:t>bin_</a:t>
            </a:r>
            <a:r>
              <a:rPr lang="zh-CN" altLang="en-US" sz="1600" dirty="0">
                <a:latin typeface="思源黑体 CN Normal" panose="020B0400000000000000" pitchFamily="34" charset="-122"/>
                <a:ea typeface="思源黑体 CN Normal" panose="020B0400000000000000" pitchFamily="34" charset="-122"/>
              </a:rPr>
              <a:t>，十进制形式的字符串</a:t>
            </a:r>
            <a:r>
              <a:rPr lang="en-US" altLang="zh-CN" sz="1600" dirty="0">
                <a:latin typeface="思源黑体 CN Normal" panose="020B0400000000000000" pitchFamily="34" charset="-122"/>
                <a:ea typeface="思源黑体 CN Normal" panose="020B0400000000000000" pitchFamily="34" charset="-122"/>
              </a:rPr>
              <a:t>dec_</a:t>
            </a:r>
          </a:p>
        </p:txBody>
      </p:sp>
    </p:spTree>
    <p:extLst>
      <p:ext uri="{BB962C8B-B14F-4D97-AF65-F5344CB8AC3E}">
        <p14:creationId xmlns:p14="http://schemas.microsoft.com/office/powerpoint/2010/main" val="130318279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F257E31-F8D4-4C2F-ABF6-24D58868E808}"/>
              </a:ext>
            </a:extLst>
          </p:cNvPr>
          <p:cNvSpPr>
            <a:spLocks noGrp="1"/>
          </p:cNvSpPr>
          <p:nvPr>
            <p:ph type="body" sz="quarter" idx="10"/>
          </p:nvPr>
        </p:nvSpPr>
        <p:spPr/>
        <p:txBody>
          <a:bodyPr>
            <a:normAutofit/>
          </a:bodyPr>
          <a:lstStyle/>
          <a:p>
            <a:r>
              <a:rPr lang="zh-CN" altLang="en-US" dirty="0"/>
              <a:t>恳 请 批 评 指 正</a:t>
            </a:r>
          </a:p>
        </p:txBody>
      </p:sp>
      <p:sp>
        <p:nvSpPr>
          <p:cNvPr id="4" name="文本占位符 14">
            <a:extLst>
              <a:ext uri="{FF2B5EF4-FFF2-40B4-BE49-F238E27FC236}">
                <a16:creationId xmlns:a16="http://schemas.microsoft.com/office/drawing/2014/main" id="{FAE3EF2B-F414-9382-3BFE-7C9337DD4A87}"/>
              </a:ext>
            </a:extLst>
          </p:cNvPr>
          <p:cNvSpPr txBox="1">
            <a:spLocks/>
          </p:cNvSpPr>
          <p:nvPr/>
        </p:nvSpPr>
        <p:spPr>
          <a:xfrm>
            <a:off x="4566265" y="3675844"/>
            <a:ext cx="4010682" cy="356111"/>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1200">
                <a:solidFill>
                  <a:schemeClr val="tx1">
                    <a:lumMod val="85000"/>
                  </a:schemeClr>
                </a:solidFill>
                <a:latin typeface="思源黑体 CN Normal" panose="020B0400000000000000" pitchFamily="34" charset="-122"/>
                <a:ea typeface="思源黑体 CN Normal" panose="020B0400000000000000" pitchFamily="34" charset="-122"/>
              </a:rPr>
              <a:t>蒙凯仑    </a:t>
            </a:r>
            <a:r>
              <a:rPr lang="en-US" altLang="zh-CN" sz="1200">
                <a:solidFill>
                  <a:schemeClr val="tx1">
                    <a:lumMod val="85000"/>
                  </a:schemeClr>
                </a:solidFill>
                <a:latin typeface="思源黑体 CN Normal" panose="020B0400000000000000" pitchFamily="34" charset="-122"/>
                <a:ea typeface="思源黑体 CN Normal" panose="020B0400000000000000" pitchFamily="34" charset="-122"/>
              </a:rPr>
              <a:t>/     </a:t>
            </a:r>
            <a:r>
              <a:rPr lang="zh-CN" altLang="en-US" sz="1200">
                <a:solidFill>
                  <a:schemeClr val="tx1">
                    <a:lumMod val="85000"/>
                  </a:schemeClr>
                </a:solidFill>
                <a:latin typeface="思源黑体 CN Normal" panose="020B0400000000000000" pitchFamily="34" charset="-122"/>
                <a:ea typeface="思源黑体 CN Normal" panose="020B0400000000000000" pitchFamily="34" charset="-122"/>
              </a:rPr>
              <a:t>黄文杰    </a:t>
            </a:r>
            <a:r>
              <a:rPr lang="en-US" altLang="zh-CN" sz="1200">
                <a:solidFill>
                  <a:schemeClr val="tx1">
                    <a:lumMod val="85000"/>
                  </a:schemeClr>
                </a:solidFill>
                <a:latin typeface="思源黑体 CN Normal" panose="020B0400000000000000" pitchFamily="34" charset="-122"/>
                <a:ea typeface="思源黑体 CN Normal" panose="020B0400000000000000" pitchFamily="34" charset="-122"/>
              </a:rPr>
              <a:t>/     </a:t>
            </a:r>
            <a:r>
              <a:rPr lang="zh-CN" altLang="en-US" sz="1200">
                <a:solidFill>
                  <a:schemeClr val="tx1">
                    <a:lumMod val="85000"/>
                  </a:schemeClr>
                </a:solidFill>
                <a:latin typeface="思源黑体 CN Normal" panose="020B0400000000000000" pitchFamily="34" charset="-122"/>
                <a:ea typeface="思源黑体 CN Normal" panose="020B0400000000000000" pitchFamily="34" charset="-122"/>
              </a:rPr>
              <a:t>淳明玉     </a:t>
            </a:r>
            <a:r>
              <a:rPr lang="en-US" altLang="zh-CN" sz="1200">
                <a:solidFill>
                  <a:schemeClr val="tx1">
                    <a:lumMod val="85000"/>
                  </a:schemeClr>
                </a:solidFill>
                <a:latin typeface="思源黑体 CN Normal" panose="020B0400000000000000" pitchFamily="34" charset="-122"/>
                <a:ea typeface="思源黑体 CN Normal" panose="020B0400000000000000" pitchFamily="34" charset="-122"/>
              </a:rPr>
              <a:t>/     </a:t>
            </a:r>
            <a:r>
              <a:rPr lang="zh-CN" altLang="en-US" sz="1200">
                <a:solidFill>
                  <a:schemeClr val="tx1">
                    <a:lumMod val="85000"/>
                  </a:schemeClr>
                </a:solidFill>
                <a:latin typeface="思源黑体 CN Normal" panose="020B0400000000000000" pitchFamily="34" charset="-122"/>
                <a:ea typeface="思源黑体 CN Normal" panose="020B0400000000000000" pitchFamily="34" charset="-122"/>
              </a:rPr>
              <a:t>徐天予</a:t>
            </a:r>
            <a:endParaRPr lang="zh-CN" altLang="en-US" sz="1200" dirty="0">
              <a:solidFill>
                <a:schemeClr val="tx1">
                  <a:lumMod val="85000"/>
                </a:schemeClr>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665481062"/>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C561B6F-1FBB-4826-BEC9-4D399EAB3005}"/>
              </a:ext>
            </a:extLst>
          </p:cNvPr>
          <p:cNvSpPr>
            <a:spLocks noGrp="1"/>
          </p:cNvSpPr>
          <p:nvPr>
            <p:ph type="body" idx="1"/>
          </p:nvPr>
        </p:nvSpPr>
        <p:spPr>
          <a:xfrm>
            <a:off x="4516245" y="2974747"/>
            <a:ext cx="4787648" cy="1812082"/>
          </a:xfrm>
        </p:spPr>
        <p:txBody>
          <a:bodyPr/>
          <a:lstStyle/>
          <a:p>
            <a:r>
              <a:rPr lang="zh-CN" altLang="en-US" sz="6000" dirty="0">
                <a:latin typeface="思源黑体 CN Heavy" panose="020B0A00000000000000" pitchFamily="34" charset="-122"/>
                <a:ea typeface="思源黑体 CN Heavy" panose="020B0A00000000000000" pitchFamily="34" charset="-122"/>
              </a:rPr>
              <a:t>实现原理</a:t>
            </a:r>
            <a:endParaRPr lang="zh-CN" altLang="en-US" sz="6000" dirty="0">
              <a:latin typeface="思源黑体 CN Heavy" panose="020B0A00000000000000" pitchFamily="34" charset="-122"/>
              <a:ea typeface="思源黑体 CN Heavy" panose="020B0A00000000000000" pitchFamily="34" charset="-122"/>
              <a:hlinkClick r:id="rId3" action="ppaction://hlinkfile"/>
            </a:endParaRPr>
          </a:p>
        </p:txBody>
      </p:sp>
      <p:sp>
        <p:nvSpPr>
          <p:cNvPr id="3" name="文本占位符 2">
            <a:extLst>
              <a:ext uri="{FF2B5EF4-FFF2-40B4-BE49-F238E27FC236}">
                <a16:creationId xmlns:a16="http://schemas.microsoft.com/office/drawing/2014/main" id="{44AF835B-89F2-4C1C-AC52-2162934BC814}"/>
              </a:ext>
            </a:extLst>
          </p:cNvPr>
          <p:cNvSpPr>
            <a:spLocks noGrp="1"/>
          </p:cNvSpPr>
          <p:nvPr>
            <p:ph type="body" idx="10"/>
          </p:nvPr>
        </p:nvSpPr>
        <p:spPr>
          <a:xfrm>
            <a:off x="4571647" y="4204387"/>
            <a:ext cx="4787648" cy="582442"/>
          </a:xfrm>
        </p:spPr>
        <p:txBody>
          <a:bodyPr>
            <a:normAutofit/>
          </a:bodyPr>
          <a:lstStyle/>
          <a:p>
            <a:pPr algn="dist"/>
            <a:r>
              <a:rPr lang="en-US" altLang="zh-CN" sz="1800" dirty="0">
                <a:solidFill>
                  <a:schemeClr val="tx1">
                    <a:lumMod val="65000"/>
                  </a:schemeClr>
                </a:solidFill>
                <a:latin typeface="思源黑体 CN Normal" panose="020B0400000000000000" pitchFamily="34" charset="-122"/>
                <a:ea typeface="思源黑体 CN Normal" panose="020B0400000000000000" pitchFamily="34" charset="-122"/>
              </a:rPr>
              <a:t>The Realization of this Project</a:t>
            </a:r>
          </a:p>
        </p:txBody>
      </p:sp>
      <p:sp>
        <p:nvSpPr>
          <p:cNvPr id="4" name="标题 3">
            <a:extLst>
              <a:ext uri="{FF2B5EF4-FFF2-40B4-BE49-F238E27FC236}">
                <a16:creationId xmlns:a16="http://schemas.microsoft.com/office/drawing/2014/main" id="{24872DAD-6BD4-4AB9-8C22-2FD247762490}"/>
              </a:ext>
            </a:extLst>
          </p:cNvPr>
          <p:cNvSpPr>
            <a:spLocks noGrp="1"/>
          </p:cNvSpPr>
          <p:nvPr>
            <p:ph type="title"/>
          </p:nvPr>
        </p:nvSpPr>
        <p:spPr/>
        <p:txBody>
          <a:bodyPr/>
          <a:lstStyle/>
          <a:p>
            <a:r>
              <a:rPr lang="en-US" altLang="zh-CN" dirty="0"/>
              <a:t>2</a:t>
            </a:r>
            <a:endParaRPr lang="zh-CN" altLang="en-US" dirty="0"/>
          </a:p>
        </p:txBody>
      </p:sp>
    </p:spTree>
    <p:extLst>
      <p:ext uri="{BB962C8B-B14F-4D97-AF65-F5344CB8AC3E}">
        <p14:creationId xmlns:p14="http://schemas.microsoft.com/office/powerpoint/2010/main" val="47667175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 空心 2">
            <a:extLst>
              <a:ext uri="{FF2B5EF4-FFF2-40B4-BE49-F238E27FC236}">
                <a16:creationId xmlns:a16="http://schemas.microsoft.com/office/drawing/2014/main" id="{55060DD7-82F1-4E00-982A-884EE6CE78E5}"/>
              </a:ext>
            </a:extLst>
          </p:cNvPr>
          <p:cNvSpPr/>
          <p:nvPr/>
        </p:nvSpPr>
        <p:spPr>
          <a:xfrm>
            <a:off x="6237605" y="1385497"/>
            <a:ext cx="4407535" cy="4407535"/>
          </a:xfrm>
          <a:prstGeom prst="donut">
            <a:avLst>
              <a:gd name="adj" fmla="val 11888"/>
            </a:avLst>
          </a:prstGeom>
          <a:blipFill>
            <a:blip r:embed="rId3">
              <a:duotone>
                <a:schemeClr val="accent6">
                  <a:shade val="45000"/>
                  <a:satMod val="135000"/>
                </a:schemeClr>
                <a:prstClr val="white"/>
              </a:duotone>
            </a:blip>
            <a:stretch>
              <a:fillRect l="-25072" r="-24928"/>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Autofit/>
          </a:bodyPr>
          <a:lstStyle/>
          <a:p>
            <a:pPr lvl="0" algn="ctr"/>
            <a:endParaRPr/>
          </a:p>
        </p:txBody>
      </p:sp>
      <p:sp>
        <p:nvSpPr>
          <p:cNvPr id="4" name="文本框 3">
            <a:extLst>
              <a:ext uri="{FF2B5EF4-FFF2-40B4-BE49-F238E27FC236}">
                <a16:creationId xmlns:a16="http://schemas.microsoft.com/office/drawing/2014/main" id="{EA910DAD-28BE-486C-9F77-104D953A211D}"/>
              </a:ext>
            </a:extLst>
          </p:cNvPr>
          <p:cNvSpPr txBox="1"/>
          <p:nvPr/>
        </p:nvSpPr>
        <p:spPr>
          <a:xfrm>
            <a:off x="933811" y="2497949"/>
            <a:ext cx="4295506" cy="852162"/>
          </a:xfrm>
          <a:prstGeom prst="rect">
            <a:avLst/>
          </a:prstGeom>
          <a:noFill/>
          <a:ln>
            <a:noFill/>
          </a:ln>
        </p:spPr>
        <p:txBody>
          <a:bodyPr wrap="square" lIns="91440" tIns="45720" rIns="91440" bIns="45720" anchor="b" anchorCtr="0">
            <a:noAutofit/>
          </a:bodyPr>
          <a:lstStyle/>
          <a:p>
            <a:pPr>
              <a:buSzPct val="25000"/>
            </a:pPr>
            <a:r>
              <a:rPr lang="en-US" altLang="zh-CN" sz="6000" b="1" dirty="0">
                <a:solidFill>
                  <a:schemeClr val="accent3"/>
                </a:solidFill>
                <a:latin typeface="思源黑体 CN Heavy" panose="020B0A00000000000000" pitchFamily="34" charset="-122"/>
                <a:ea typeface="思源黑体 CN Heavy" panose="020B0A00000000000000" pitchFamily="34" charset="-122"/>
              </a:rPr>
              <a:t>Assemble</a:t>
            </a:r>
            <a:endParaRPr lang="en-US" sz="6000" b="1" dirty="0">
              <a:solidFill>
                <a:schemeClr val="accent3"/>
              </a:solidFill>
              <a:latin typeface="思源黑体 CN Heavy" panose="020B0A00000000000000" pitchFamily="34" charset="-122"/>
              <a:ea typeface="思源黑体 CN Heavy" panose="020B0A00000000000000" pitchFamily="34" charset="-122"/>
            </a:endParaRPr>
          </a:p>
        </p:txBody>
      </p:sp>
      <p:sp>
        <p:nvSpPr>
          <p:cNvPr id="5" name="文本框 4">
            <a:extLst>
              <a:ext uri="{FF2B5EF4-FFF2-40B4-BE49-F238E27FC236}">
                <a16:creationId xmlns:a16="http://schemas.microsoft.com/office/drawing/2014/main" id="{DC50C569-4AD5-43C7-8CDD-A2938741D188}"/>
              </a:ext>
            </a:extLst>
          </p:cNvPr>
          <p:cNvSpPr txBox="1"/>
          <p:nvPr/>
        </p:nvSpPr>
        <p:spPr>
          <a:xfrm>
            <a:off x="933811" y="3683146"/>
            <a:ext cx="1583544" cy="685235"/>
          </a:xfrm>
          <a:prstGeom prst="rect">
            <a:avLst/>
          </a:prstGeom>
          <a:noFill/>
          <a:ln>
            <a:noFill/>
          </a:ln>
        </p:spPr>
        <p:txBody>
          <a:bodyPr wrap="square" lIns="91440" tIns="45720" rIns="91440" bIns="45720" anchor="ctr" anchorCtr="0">
            <a:normAutofit/>
          </a:bodyPr>
          <a:lstStyle/>
          <a:p>
            <a:pPr>
              <a:lnSpc>
                <a:spcPct val="150000"/>
              </a:lnSpc>
              <a:buSzPct val="25000"/>
            </a:pPr>
            <a:r>
              <a:rPr lang="en-US" sz="2800" dirty="0">
                <a:solidFill>
                  <a:schemeClr val="bg2"/>
                </a:solidFill>
                <a:latin typeface="思源黑体 CN Heavy" panose="020B0A00000000000000" pitchFamily="34" charset="-122"/>
                <a:ea typeface="思源黑体 CN Heavy" panose="020B0A00000000000000" pitchFamily="34" charset="-122"/>
              </a:rPr>
              <a:t>Part 1</a:t>
            </a:r>
          </a:p>
        </p:txBody>
      </p:sp>
      <p:sp>
        <p:nvSpPr>
          <p:cNvPr id="7" name="矩形 6">
            <a:extLst>
              <a:ext uri="{FF2B5EF4-FFF2-40B4-BE49-F238E27FC236}">
                <a16:creationId xmlns:a16="http://schemas.microsoft.com/office/drawing/2014/main" id="{71C97B6A-2394-40CB-8F34-0098E6FED007}"/>
              </a:ext>
            </a:extLst>
          </p:cNvPr>
          <p:cNvSpPr/>
          <p:nvPr/>
        </p:nvSpPr>
        <p:spPr bwMode="auto">
          <a:xfrm>
            <a:off x="1030136" y="3493433"/>
            <a:ext cx="404813" cy="57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endParaRPr>
          </a:p>
        </p:txBody>
      </p:sp>
      <p:sp>
        <p:nvSpPr>
          <p:cNvPr id="2" name="标题 1">
            <a:extLst>
              <a:ext uri="{FF2B5EF4-FFF2-40B4-BE49-F238E27FC236}">
                <a16:creationId xmlns:a16="http://schemas.microsoft.com/office/drawing/2014/main" id="{E9E878F7-A5A8-404D-8A14-ECA0E5EDA8B3}"/>
              </a:ext>
            </a:extLst>
          </p:cNvPr>
          <p:cNvSpPr>
            <a:spLocks noGrp="1"/>
          </p:cNvSpPr>
          <p:nvPr>
            <p:ph type="title"/>
          </p:nvPr>
        </p:nvSpPr>
        <p:spPr>
          <a:xfrm>
            <a:off x="739105" y="162297"/>
            <a:ext cx="10850563" cy="1028699"/>
          </a:xfrm>
        </p:spPr>
        <p:txBody>
          <a:bodyPr/>
          <a:lstStyle/>
          <a:p>
            <a:r>
              <a:rPr lang="zh-CN" altLang="en-US" dirty="0">
                <a:solidFill>
                  <a:schemeClr val="tx1"/>
                </a:solidFill>
              </a:rPr>
              <a:t>实 现 原 理  </a:t>
            </a:r>
            <a:r>
              <a:rPr lang="en-US" altLang="zh-CN" dirty="0">
                <a:solidFill>
                  <a:schemeClr val="tx1"/>
                </a:solidFill>
              </a:rPr>
              <a:t>/</a:t>
            </a:r>
            <a:endParaRPr lang="zh-CN" altLang="en-US" dirty="0">
              <a:solidFill>
                <a:schemeClr val="tx1"/>
              </a:solidFill>
            </a:endParaRPr>
          </a:p>
        </p:txBody>
      </p:sp>
      <p:sp>
        <p:nvSpPr>
          <p:cNvPr id="9" name="椭圆 8">
            <a:extLst>
              <a:ext uri="{FF2B5EF4-FFF2-40B4-BE49-F238E27FC236}">
                <a16:creationId xmlns:a16="http://schemas.microsoft.com/office/drawing/2014/main" id="{185FC000-E9E3-4DFB-A04D-89F7F053216C}"/>
              </a:ext>
            </a:extLst>
          </p:cNvPr>
          <p:cNvSpPr/>
          <p:nvPr/>
        </p:nvSpPr>
        <p:spPr>
          <a:xfrm>
            <a:off x="6330197" y="1309791"/>
            <a:ext cx="1438298" cy="1438415"/>
          </a:xfrm>
          <a:prstGeom prst="ellipse">
            <a:avLst/>
          </a:prstGeom>
          <a:solidFill>
            <a:schemeClr val="accent2"/>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rmAutofit/>
          </a:bodyPr>
          <a:lstStyle/>
          <a:p>
            <a:pPr lvl="0" algn="ctr"/>
            <a:endParaRPr lang="en-US" altLang="zh-CN" sz="1600" b="1" dirty="0">
              <a:solidFill>
                <a:srgbClr val="BC3649"/>
              </a:solidFill>
            </a:endParaRPr>
          </a:p>
        </p:txBody>
      </p:sp>
      <p:sp>
        <p:nvSpPr>
          <p:cNvPr id="10" name="椭圆 9">
            <a:extLst>
              <a:ext uri="{FF2B5EF4-FFF2-40B4-BE49-F238E27FC236}">
                <a16:creationId xmlns:a16="http://schemas.microsoft.com/office/drawing/2014/main" id="{A382D39F-AF1C-4614-AA6E-7DFACEF8EDB9}"/>
              </a:ext>
            </a:extLst>
          </p:cNvPr>
          <p:cNvSpPr/>
          <p:nvPr/>
        </p:nvSpPr>
        <p:spPr>
          <a:xfrm>
            <a:off x="6047797" y="2205685"/>
            <a:ext cx="718287" cy="718345"/>
          </a:xfrm>
          <a:prstGeom prst="ellipse">
            <a:avLst/>
          </a:prstGeom>
          <a:solidFill>
            <a:schemeClr val="bg2">
              <a:alpha val="55000"/>
            </a:schemeClr>
          </a:solidFill>
          <a:ln w="19050">
            <a:noFill/>
            <a:round/>
          </a:ln>
        </p:spPr>
        <p:txBody>
          <a:bodyPr vert="horz" wrap="none" lIns="91440" tIns="45720" rIns="91440" bIns="45720" numCol="1" spcCol="0" rtlCol="0" fromWordArt="0" anchor="ctr" anchorCtr="1" forceAA="0" compatLnSpc="1">
            <a:noAutofit/>
          </a:bodyPr>
          <a:lstStyle/>
          <a:p>
            <a:pPr lvl="0" algn="ctr"/>
            <a:endParaRPr lang="zh-CN" altLang="en-US" sz="1200" b="1" dirty="0"/>
          </a:p>
        </p:txBody>
      </p:sp>
    </p:spTree>
    <p:extLst>
      <p:ext uri="{BB962C8B-B14F-4D97-AF65-F5344CB8AC3E}">
        <p14:creationId xmlns:p14="http://schemas.microsoft.com/office/powerpoint/2010/main" val="1615817282"/>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Assemble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1220080" y="1396247"/>
            <a:ext cx="2339102" cy="646331"/>
          </a:xfrm>
          <a:prstGeom prst="rect">
            <a:avLst/>
          </a:prstGeom>
          <a:noFill/>
        </p:spPr>
        <p:txBody>
          <a:bodyPr wrap="none" rtlCol="0">
            <a:spAutoFit/>
          </a:bodyPr>
          <a:lstStyle/>
          <a:p>
            <a:r>
              <a:rPr lang="zh-CN" altLang="en-US" sz="3600" spc="600" dirty="0">
                <a:solidFill>
                  <a:srgbClr val="FFFFFF"/>
                </a:solidFill>
                <a:latin typeface="思源黑体 CN Heavy" panose="020B0A00000000000000" pitchFamily="34" charset="-122"/>
                <a:ea typeface="思源黑体 CN Heavy" panose="020B0A00000000000000" pitchFamily="34" charset="-122"/>
              </a:rPr>
              <a:t>编译功能</a:t>
            </a:r>
          </a:p>
        </p:txBody>
      </p:sp>
      <p:sp>
        <p:nvSpPr>
          <p:cNvPr id="3" name="文本框 2">
            <a:extLst>
              <a:ext uri="{FF2B5EF4-FFF2-40B4-BE49-F238E27FC236}">
                <a16:creationId xmlns:a16="http://schemas.microsoft.com/office/drawing/2014/main" id="{22AB959E-9DED-69C5-D86F-1455AD428BB4}"/>
              </a:ext>
            </a:extLst>
          </p:cNvPr>
          <p:cNvSpPr txBox="1"/>
          <p:nvPr/>
        </p:nvSpPr>
        <p:spPr>
          <a:xfrm>
            <a:off x="1220080" y="2106042"/>
            <a:ext cx="9139713" cy="3083793"/>
          </a:xfrm>
          <a:prstGeom prst="rect">
            <a:avLst/>
          </a:prstGeom>
          <a:noFill/>
        </p:spPr>
        <p:txBody>
          <a:bodyPr wrap="square">
            <a:spAutoFit/>
          </a:bodyPr>
          <a:lstStyle/>
          <a:p>
            <a:pPr>
              <a:lnSpc>
                <a:spcPct val="20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模拟</a:t>
            </a:r>
            <a:r>
              <a:rPr lang="en-US" altLang="zh-CN" sz="2000" dirty="0">
                <a:solidFill>
                  <a:srgbClr val="FFFFFF"/>
                </a:solidFill>
                <a:latin typeface="思源黑体 CN Normal" panose="020B0400000000000000" pitchFamily="34" charset="-122"/>
                <a:ea typeface="思源黑体 CN Normal" panose="020B0400000000000000" pitchFamily="34" charset="-122"/>
              </a:rPr>
              <a:t>MIPS</a:t>
            </a:r>
            <a:r>
              <a:rPr lang="zh-CN" altLang="en-US" sz="2000" dirty="0">
                <a:solidFill>
                  <a:srgbClr val="FFFFFF"/>
                </a:solidFill>
                <a:latin typeface="思源黑体 CN Normal" panose="020B0400000000000000" pitchFamily="34" charset="-122"/>
                <a:ea typeface="思源黑体 CN Normal" panose="020B0400000000000000" pitchFamily="34" charset="-122"/>
              </a:rPr>
              <a:t>编译器，将部分</a:t>
            </a:r>
            <a:r>
              <a:rPr lang="en-US" altLang="zh-CN" sz="2000" dirty="0">
                <a:solidFill>
                  <a:srgbClr val="FFFFFF"/>
                </a:solidFill>
                <a:latin typeface="思源黑体 CN Normal" panose="020B0400000000000000" pitchFamily="34" charset="-122"/>
                <a:ea typeface="思源黑体 CN Normal" panose="020B0400000000000000" pitchFamily="34" charset="-122"/>
              </a:rPr>
              <a:t>MIPS</a:t>
            </a:r>
            <a:r>
              <a:rPr lang="zh-CN" altLang="en-US" sz="2000" dirty="0">
                <a:solidFill>
                  <a:srgbClr val="FFFFFF"/>
                </a:solidFill>
                <a:latin typeface="思源黑体 CN Normal" panose="020B0400000000000000" pitchFamily="34" charset="-122"/>
                <a:ea typeface="思源黑体 CN Normal" panose="020B0400000000000000" pitchFamily="34" charset="-122"/>
              </a:rPr>
              <a:t>指令转换为二进制机器码并输出。</a:t>
            </a:r>
            <a:endParaRPr lang="en-US" altLang="zh-CN" sz="2000" dirty="0">
              <a:solidFill>
                <a:srgbClr val="FFFFFF"/>
              </a:solidFill>
              <a:latin typeface="思源黑体 CN Normal" panose="020B0400000000000000" pitchFamily="34" charset="-122"/>
              <a:ea typeface="思源黑体 CN Normal" panose="020B0400000000000000" pitchFamily="34" charset="-122"/>
            </a:endParaRPr>
          </a:p>
          <a:p>
            <a:pPr>
              <a:lnSpc>
                <a:spcPct val="20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在本模拟器中，实现了以下指令：</a:t>
            </a:r>
          </a:p>
          <a:p>
            <a:pPr>
              <a:lnSpc>
                <a:spcPct val="200000"/>
              </a:lnSpc>
            </a:pPr>
            <a:r>
              <a:rPr lang="en-US" altLang="zh-CN" sz="2000" dirty="0">
                <a:solidFill>
                  <a:srgbClr val="FFAF22"/>
                </a:solidFill>
                <a:latin typeface="思源黑体 CN Medium" panose="020B0600000000000000" pitchFamily="34" charset="-122"/>
                <a:ea typeface="思源黑体 CN Medium" panose="020B0600000000000000" pitchFamily="34" charset="-122"/>
              </a:rPr>
              <a:t>ADD, ADDI, SUB, SUBI, AND, ANDI, OR, ORI, NOR, BEQ, BNE, J,JAL, JR, SLT, LW, SW, SRL,SLL,XOR</a:t>
            </a:r>
          </a:p>
          <a:p>
            <a:pPr>
              <a:lnSpc>
                <a:spcPct val="20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同时也有所有寄存器的实现。</a:t>
            </a:r>
          </a:p>
        </p:txBody>
      </p:sp>
    </p:spTree>
    <p:extLst>
      <p:ext uri="{BB962C8B-B14F-4D97-AF65-F5344CB8AC3E}">
        <p14:creationId xmlns:p14="http://schemas.microsoft.com/office/powerpoint/2010/main" val="399608726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Assemble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1220080" y="1098073"/>
            <a:ext cx="3416320" cy="646331"/>
          </a:xfrm>
          <a:prstGeom prst="rect">
            <a:avLst/>
          </a:prstGeom>
          <a:noFill/>
        </p:spPr>
        <p:txBody>
          <a:bodyPr wrap="none" rtlCol="0">
            <a:spAutoFit/>
          </a:bodyPr>
          <a:lstStyle/>
          <a:p>
            <a:r>
              <a:rPr lang="zh-CN" altLang="en-US" sz="3600" spc="600" dirty="0">
                <a:solidFill>
                  <a:srgbClr val="FFFFFF"/>
                </a:solidFill>
                <a:latin typeface="思源黑体 CN Heavy" panose="020B0A00000000000000" pitchFamily="34" charset="-122"/>
                <a:ea typeface="思源黑体 CN Heavy" panose="020B0A00000000000000" pitchFamily="34" charset="-122"/>
              </a:rPr>
              <a:t>错误检测功能</a:t>
            </a:r>
          </a:p>
        </p:txBody>
      </p:sp>
      <p:sp>
        <p:nvSpPr>
          <p:cNvPr id="3" name="文本框 2">
            <a:extLst>
              <a:ext uri="{FF2B5EF4-FFF2-40B4-BE49-F238E27FC236}">
                <a16:creationId xmlns:a16="http://schemas.microsoft.com/office/drawing/2014/main" id="{22AB959E-9DED-69C5-D86F-1455AD428BB4}"/>
              </a:ext>
            </a:extLst>
          </p:cNvPr>
          <p:cNvSpPr txBox="1"/>
          <p:nvPr/>
        </p:nvSpPr>
        <p:spPr>
          <a:xfrm>
            <a:off x="1220080" y="1960269"/>
            <a:ext cx="10269555" cy="3699346"/>
          </a:xfrm>
          <a:prstGeom prst="rect">
            <a:avLst/>
          </a:prstGeom>
          <a:noFill/>
        </p:spPr>
        <p:txBody>
          <a:bodyPr wrap="square">
            <a:spAutoFit/>
          </a:bodyPr>
          <a:lstStyle/>
          <a:p>
            <a:pPr>
              <a:lnSpc>
                <a:spcPct val="20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同时本模拟器还可以对指令的部分错误进行检测，能够检测的错误包括：</a:t>
            </a:r>
          </a:p>
          <a:p>
            <a:pPr>
              <a:lnSpc>
                <a:spcPct val="200000"/>
              </a:lnSpc>
            </a:pPr>
            <a:r>
              <a:rPr lang="zh-CN" altLang="en-US" sz="2000" dirty="0">
                <a:solidFill>
                  <a:srgbClr val="FFAF22"/>
                </a:solidFill>
                <a:latin typeface="思源黑体 CN Medium" panose="020B0600000000000000" pitchFamily="34" charset="-122"/>
                <a:ea typeface="思源黑体 CN Medium" panose="020B0600000000000000" pitchFamily="34" charset="-122"/>
              </a:rPr>
              <a:t>①该行指令不存在或不支持</a:t>
            </a:r>
          </a:p>
          <a:p>
            <a:pPr>
              <a:lnSpc>
                <a:spcPct val="200000"/>
              </a:lnSpc>
            </a:pPr>
            <a:r>
              <a:rPr lang="zh-CN" altLang="en-US" sz="2000" dirty="0">
                <a:solidFill>
                  <a:srgbClr val="FFAF22"/>
                </a:solidFill>
                <a:latin typeface="思源黑体 CN Medium" panose="020B0600000000000000" pitchFamily="34" charset="-122"/>
                <a:ea typeface="思源黑体 CN Medium" panose="020B0600000000000000" pitchFamily="34" charset="-122"/>
              </a:rPr>
              <a:t>②指令格式不合法</a:t>
            </a:r>
          </a:p>
          <a:p>
            <a:pPr>
              <a:lnSpc>
                <a:spcPct val="200000"/>
              </a:lnSpc>
            </a:pPr>
            <a:r>
              <a:rPr lang="zh-CN" altLang="en-US" sz="2000" dirty="0">
                <a:solidFill>
                  <a:srgbClr val="FFAF22"/>
                </a:solidFill>
                <a:latin typeface="思源黑体 CN Medium" panose="020B0600000000000000" pitchFamily="34" charset="-122"/>
                <a:ea typeface="思源黑体 CN Medium" panose="020B0600000000000000" pitchFamily="34" charset="-122"/>
              </a:rPr>
              <a:t>③跳转标识重复</a:t>
            </a:r>
          </a:p>
          <a:p>
            <a:pPr>
              <a:lnSpc>
                <a:spcPct val="200000"/>
              </a:lnSpc>
            </a:pPr>
            <a:r>
              <a:rPr lang="zh-CN" altLang="en-US" sz="2000" dirty="0">
                <a:solidFill>
                  <a:srgbClr val="FFAF22"/>
                </a:solidFill>
                <a:latin typeface="思源黑体 CN Medium" panose="020B0600000000000000" pitchFamily="34" charset="-122"/>
                <a:ea typeface="思源黑体 CN Medium" panose="020B0600000000000000" pitchFamily="34" charset="-122"/>
              </a:rPr>
              <a:t>④寄存器错误</a:t>
            </a:r>
          </a:p>
          <a:p>
            <a:pPr>
              <a:lnSpc>
                <a:spcPct val="20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注：本编译器是按行编译的，当遭遇错误时，会在该</a:t>
            </a:r>
            <a:r>
              <a:rPr lang="en-US" altLang="zh-CN" sz="2000" dirty="0">
                <a:solidFill>
                  <a:srgbClr val="FFFFFF"/>
                </a:solidFill>
                <a:latin typeface="思源黑体 CN Normal" panose="020B0400000000000000" pitchFamily="34" charset="-122"/>
                <a:ea typeface="思源黑体 CN Normal" panose="020B0400000000000000" pitchFamily="34" charset="-122"/>
              </a:rPr>
              <a:t>MIPS</a:t>
            </a:r>
            <a:r>
              <a:rPr lang="zh-CN" altLang="en-US" sz="2000" dirty="0">
                <a:solidFill>
                  <a:srgbClr val="FFFFFF"/>
                </a:solidFill>
                <a:latin typeface="思源黑体 CN Normal" panose="020B0400000000000000" pitchFamily="34" charset="-122"/>
                <a:ea typeface="思源黑体 CN Normal" panose="020B0400000000000000" pitchFamily="34" charset="-122"/>
              </a:rPr>
              <a:t>指令的对应行中提示错误信息</a:t>
            </a:r>
          </a:p>
        </p:txBody>
      </p:sp>
    </p:spTree>
    <p:extLst>
      <p:ext uri="{BB962C8B-B14F-4D97-AF65-F5344CB8AC3E}">
        <p14:creationId xmlns:p14="http://schemas.microsoft.com/office/powerpoint/2010/main" val="2098651401"/>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Assemble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955037" y="1071569"/>
            <a:ext cx="3416320" cy="646331"/>
          </a:xfrm>
          <a:prstGeom prst="rect">
            <a:avLst/>
          </a:prstGeom>
          <a:noFill/>
        </p:spPr>
        <p:txBody>
          <a:bodyPr wrap="none" rtlCol="0">
            <a:spAutoFit/>
          </a:bodyPr>
          <a:lstStyle/>
          <a:p>
            <a:r>
              <a:rPr lang="zh-CN" altLang="en-US" sz="3600" spc="600" dirty="0">
                <a:solidFill>
                  <a:srgbClr val="FFFFFF"/>
                </a:solidFill>
                <a:latin typeface="思源黑体 CN Heavy" panose="020B0A00000000000000" pitchFamily="34" charset="-122"/>
                <a:ea typeface="思源黑体 CN Heavy" panose="020B0A00000000000000" pitchFamily="34" charset="-122"/>
              </a:rPr>
              <a:t>重要函数实现</a:t>
            </a:r>
          </a:p>
        </p:txBody>
      </p:sp>
      <p:sp>
        <p:nvSpPr>
          <p:cNvPr id="3" name="文本框 2">
            <a:extLst>
              <a:ext uri="{FF2B5EF4-FFF2-40B4-BE49-F238E27FC236}">
                <a16:creationId xmlns:a16="http://schemas.microsoft.com/office/drawing/2014/main" id="{22AB959E-9DED-69C5-D86F-1455AD428BB4}"/>
              </a:ext>
            </a:extLst>
          </p:cNvPr>
          <p:cNvSpPr txBox="1"/>
          <p:nvPr/>
        </p:nvSpPr>
        <p:spPr>
          <a:xfrm>
            <a:off x="955037" y="1668722"/>
            <a:ext cx="10269555" cy="4384149"/>
          </a:xfrm>
          <a:prstGeom prst="rect">
            <a:avLst/>
          </a:prstGeom>
          <a:noFill/>
        </p:spPr>
        <p:txBody>
          <a:bodyPr wrap="square">
            <a:spAutoFit/>
          </a:bodyPr>
          <a:lstStyle/>
          <a:p>
            <a:pPr>
              <a:lnSpc>
                <a:spcPct val="150000"/>
              </a:lnSpc>
            </a:pPr>
            <a:r>
              <a:rPr lang="en-US" altLang="zh-CN" sz="2800" b="1" dirty="0">
                <a:solidFill>
                  <a:srgbClr val="FFAF22"/>
                </a:solidFill>
                <a:latin typeface="Consolas" panose="020B0609020204030204" pitchFamily="49" charset="0"/>
                <a:ea typeface="思源黑体 CN Normal" panose="020B0400000000000000" pitchFamily="34" charset="-122"/>
              </a:rPr>
              <a:t>int assembly(string </a:t>
            </a:r>
            <a:r>
              <a:rPr lang="en-US" altLang="zh-CN" sz="2800" b="1" dirty="0" err="1">
                <a:solidFill>
                  <a:srgbClr val="FFAF22"/>
                </a:solidFill>
                <a:latin typeface="Consolas" panose="020B0609020204030204" pitchFamily="49" charset="0"/>
                <a:ea typeface="思源黑体 CN Normal" panose="020B0400000000000000" pitchFamily="34" charset="-122"/>
              </a:rPr>
              <a:t>L,string</a:t>
            </a:r>
            <a:r>
              <a:rPr lang="en-US" altLang="zh-CN" sz="2800" b="1" dirty="0">
                <a:solidFill>
                  <a:srgbClr val="FFAF22"/>
                </a:solidFill>
                <a:latin typeface="Consolas" panose="020B0609020204030204" pitchFamily="49" charset="0"/>
                <a:ea typeface="思源黑体 CN Normal" panose="020B0400000000000000" pitchFamily="34" charset="-122"/>
              </a:rPr>
              <a:t>*c)</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函数功能：是根据所给的指令字符串</a:t>
            </a:r>
            <a:r>
              <a:rPr lang="en-US" altLang="zh-CN" sz="2000" dirty="0">
                <a:solidFill>
                  <a:srgbClr val="FFFFFF"/>
                </a:solidFill>
                <a:latin typeface="思源黑体 CN Normal" panose="020B0400000000000000" pitchFamily="34" charset="-122"/>
                <a:ea typeface="思源黑体 CN Normal" panose="020B0400000000000000" pitchFamily="34" charset="-122"/>
              </a:rPr>
              <a:t>L</a:t>
            </a:r>
            <a:r>
              <a:rPr lang="zh-CN" altLang="en-US" sz="2000" dirty="0">
                <a:solidFill>
                  <a:srgbClr val="FFFFFF"/>
                </a:solidFill>
                <a:latin typeface="思源黑体 CN Normal" panose="020B0400000000000000" pitchFamily="34" charset="-122"/>
                <a:ea typeface="思源黑体 CN Normal" panose="020B0400000000000000" pitchFamily="34" charset="-122"/>
              </a:rPr>
              <a:t>生成相应的机器码，若生成成功，则将机器码存储到指针*</a:t>
            </a:r>
            <a:r>
              <a:rPr lang="en-US" altLang="zh-CN" sz="2000" dirty="0">
                <a:solidFill>
                  <a:srgbClr val="FFFFFF"/>
                </a:solidFill>
                <a:latin typeface="思源黑体 CN Normal" panose="020B0400000000000000" pitchFamily="34" charset="-122"/>
                <a:ea typeface="思源黑体 CN Normal" panose="020B0400000000000000" pitchFamily="34" charset="-122"/>
              </a:rPr>
              <a:t>c</a:t>
            </a:r>
            <a:r>
              <a:rPr lang="zh-CN" altLang="en-US" sz="2000" dirty="0">
                <a:solidFill>
                  <a:srgbClr val="FFFFFF"/>
                </a:solidFill>
                <a:latin typeface="思源黑体 CN Normal" panose="020B0400000000000000" pitchFamily="34" charset="-122"/>
                <a:ea typeface="思源黑体 CN Normal" panose="020B0400000000000000" pitchFamily="34" charset="-122"/>
              </a:rPr>
              <a:t>中，并返回整数</a:t>
            </a:r>
            <a:r>
              <a:rPr lang="en-US" altLang="zh-CN" sz="2000" dirty="0">
                <a:solidFill>
                  <a:srgbClr val="FFFFFF"/>
                </a:solidFill>
                <a:latin typeface="思源黑体 CN Normal" panose="020B0400000000000000" pitchFamily="34" charset="-122"/>
                <a:ea typeface="思源黑体 CN Normal" panose="020B0400000000000000" pitchFamily="34" charset="-122"/>
              </a:rPr>
              <a:t>1</a:t>
            </a:r>
            <a:r>
              <a:rPr lang="zh-CN" altLang="en-US" sz="2000" dirty="0">
                <a:solidFill>
                  <a:srgbClr val="FFFFFF"/>
                </a:solidFill>
                <a:latin typeface="思源黑体 CN Normal" panose="020B0400000000000000" pitchFamily="34" charset="-122"/>
                <a:ea typeface="思源黑体 CN Normal" panose="020B0400000000000000" pitchFamily="34" charset="-122"/>
              </a:rPr>
              <a:t>；若生成失败，则返回</a:t>
            </a:r>
            <a:r>
              <a:rPr lang="en-US" altLang="zh-CN" sz="2000" dirty="0">
                <a:solidFill>
                  <a:srgbClr val="FFFFFF"/>
                </a:solidFill>
                <a:latin typeface="思源黑体 CN Normal" panose="020B0400000000000000" pitchFamily="34" charset="-122"/>
                <a:ea typeface="思源黑体 CN Normal" panose="020B0400000000000000" pitchFamily="34" charset="-122"/>
              </a:rPr>
              <a:t>0.</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函数实现分为以下三个步骤：</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①去除注释字段：判断改行是否存在注释字段‘</a:t>
            </a:r>
            <a:r>
              <a:rPr lang="en-US" altLang="zh-CN" sz="2000" dirty="0">
                <a:solidFill>
                  <a:srgbClr val="FFFFFF"/>
                </a:solidFill>
                <a:latin typeface="思源黑体 CN Normal" panose="020B0400000000000000" pitchFamily="34" charset="-122"/>
                <a:ea typeface="思源黑体 CN Normal" panose="020B0400000000000000" pitchFamily="34" charset="-122"/>
              </a:rPr>
              <a:t>#’</a:t>
            </a:r>
            <a:r>
              <a:rPr lang="zh-CN" altLang="en-US" sz="2000" dirty="0">
                <a:solidFill>
                  <a:srgbClr val="FFFFFF"/>
                </a:solidFill>
                <a:latin typeface="思源黑体 CN Normal" panose="020B0400000000000000" pitchFamily="34" charset="-122"/>
                <a:ea typeface="思源黑体 CN Normal" panose="020B0400000000000000" pitchFamily="34" charset="-122"/>
              </a:rPr>
              <a:t>，若有则去除注释字段</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②处理跳转标记字段：判断是否有跳转标记字段，若有则消除该字段，没有则跳过</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③判断指令类型调用不同的相关函数：这部分根据不同的指令生成不同的指令数据和寄存器数据，并传入相应的下一级处理函数（注：</a:t>
            </a:r>
            <a:r>
              <a:rPr lang="en-US" altLang="zh-CN" sz="2000" dirty="0">
                <a:solidFill>
                  <a:srgbClr val="FFFFFF"/>
                </a:solidFill>
                <a:latin typeface="思源黑体 CN Normal" panose="020B0400000000000000" pitchFamily="34" charset="-122"/>
                <a:ea typeface="思源黑体 CN Normal" panose="020B0400000000000000" pitchFamily="34" charset="-122"/>
              </a:rPr>
              <a:t>assemble</a:t>
            </a:r>
            <a:r>
              <a:rPr lang="zh-CN" altLang="en-US" sz="2000" dirty="0">
                <a:solidFill>
                  <a:srgbClr val="FFFFFF"/>
                </a:solidFill>
                <a:latin typeface="思源黑体 CN Normal" panose="020B0400000000000000" pitchFamily="34" charset="-122"/>
                <a:ea typeface="思源黑体 CN Normal" panose="020B0400000000000000" pitchFamily="34" charset="-122"/>
              </a:rPr>
              <a:t>传入下级函数的寄存器字符串中不包含指令字段，便于下一级进行处理）</a:t>
            </a:r>
          </a:p>
        </p:txBody>
      </p:sp>
    </p:spTree>
    <p:extLst>
      <p:ext uri="{BB962C8B-B14F-4D97-AF65-F5344CB8AC3E}">
        <p14:creationId xmlns:p14="http://schemas.microsoft.com/office/powerpoint/2010/main" val="366394914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6C4E232-40C7-4A91-9A92-16DA8938392B}"/>
              </a:ext>
            </a:extLst>
          </p:cNvPr>
          <p:cNvSpPr>
            <a:spLocks noGrp="1"/>
          </p:cNvSpPr>
          <p:nvPr>
            <p:ph type="title"/>
          </p:nvPr>
        </p:nvSpPr>
        <p:spPr/>
        <p:txBody>
          <a:bodyPr/>
          <a:lstStyle/>
          <a:p>
            <a:r>
              <a:rPr lang="en-US" altLang="zh-CN" dirty="0">
                <a:solidFill>
                  <a:schemeClr val="tx1"/>
                </a:solidFill>
              </a:rPr>
              <a:t>Assemble /</a:t>
            </a:r>
            <a:endParaRPr lang="zh-CN" altLang="en-US" dirty="0">
              <a:solidFill>
                <a:schemeClr val="tx1"/>
              </a:solidFill>
            </a:endParaRPr>
          </a:p>
        </p:txBody>
      </p:sp>
      <p:sp>
        <p:nvSpPr>
          <p:cNvPr id="20" name="文本框 19">
            <a:extLst>
              <a:ext uri="{FF2B5EF4-FFF2-40B4-BE49-F238E27FC236}">
                <a16:creationId xmlns:a16="http://schemas.microsoft.com/office/drawing/2014/main" id="{0AEFA6F1-8DA1-C97E-EF5F-CCA94CFF6DA9}"/>
              </a:ext>
            </a:extLst>
          </p:cNvPr>
          <p:cNvSpPr txBox="1"/>
          <p:nvPr/>
        </p:nvSpPr>
        <p:spPr>
          <a:xfrm>
            <a:off x="709871" y="839656"/>
            <a:ext cx="3416320" cy="646331"/>
          </a:xfrm>
          <a:prstGeom prst="rect">
            <a:avLst/>
          </a:prstGeom>
          <a:noFill/>
        </p:spPr>
        <p:txBody>
          <a:bodyPr wrap="none" rtlCol="0">
            <a:spAutoFit/>
          </a:bodyPr>
          <a:lstStyle/>
          <a:p>
            <a:r>
              <a:rPr lang="zh-CN" altLang="en-US" sz="3600" spc="600" dirty="0">
                <a:solidFill>
                  <a:srgbClr val="FFFFFF"/>
                </a:solidFill>
                <a:latin typeface="思源黑体 CN Heavy" panose="020B0A00000000000000" pitchFamily="34" charset="-122"/>
                <a:ea typeface="思源黑体 CN Heavy" panose="020B0A00000000000000" pitchFamily="34" charset="-122"/>
              </a:rPr>
              <a:t>重要函数实现</a:t>
            </a:r>
          </a:p>
        </p:txBody>
      </p:sp>
      <p:sp>
        <p:nvSpPr>
          <p:cNvPr id="3" name="文本框 2">
            <a:extLst>
              <a:ext uri="{FF2B5EF4-FFF2-40B4-BE49-F238E27FC236}">
                <a16:creationId xmlns:a16="http://schemas.microsoft.com/office/drawing/2014/main" id="{22AB959E-9DED-69C5-D86F-1455AD428BB4}"/>
              </a:ext>
            </a:extLst>
          </p:cNvPr>
          <p:cNvSpPr txBox="1"/>
          <p:nvPr/>
        </p:nvSpPr>
        <p:spPr>
          <a:xfrm>
            <a:off x="709871" y="1436809"/>
            <a:ext cx="10269555" cy="4845814"/>
          </a:xfrm>
          <a:prstGeom prst="rect">
            <a:avLst/>
          </a:prstGeom>
          <a:noFill/>
        </p:spPr>
        <p:txBody>
          <a:bodyPr wrap="square">
            <a:spAutoFit/>
          </a:bodyPr>
          <a:lstStyle/>
          <a:p>
            <a:pPr>
              <a:lnSpc>
                <a:spcPct val="150000"/>
              </a:lnSpc>
            </a:pPr>
            <a:r>
              <a:rPr lang="en-US" altLang="zh-CN" sz="2800" b="1" dirty="0">
                <a:solidFill>
                  <a:srgbClr val="FFAF22"/>
                </a:solidFill>
                <a:latin typeface="Consolas" panose="020B0609020204030204" pitchFamily="49" charset="0"/>
                <a:ea typeface="思源黑体 CN Normal" panose="020B0400000000000000" pitchFamily="34" charset="-122"/>
              </a:rPr>
              <a:t>int </a:t>
            </a:r>
            <a:r>
              <a:rPr lang="en-US" altLang="zh-CN" sz="2800" b="1" dirty="0" err="1">
                <a:solidFill>
                  <a:srgbClr val="FFAF22"/>
                </a:solidFill>
                <a:latin typeface="Consolas" panose="020B0609020204030204" pitchFamily="49" charset="0"/>
                <a:ea typeface="思源黑体 CN Normal" panose="020B0400000000000000" pitchFamily="34" charset="-122"/>
              </a:rPr>
              <a:t>Rins</a:t>
            </a:r>
            <a:r>
              <a:rPr lang="en-US" altLang="zh-CN" sz="2800" b="1" dirty="0">
                <a:solidFill>
                  <a:srgbClr val="FFAF22"/>
                </a:solidFill>
                <a:latin typeface="Consolas" panose="020B0609020204030204" pitchFamily="49" charset="0"/>
                <a:ea typeface="思源黑体 CN Normal" panose="020B0400000000000000" pitchFamily="34" charset="-122"/>
              </a:rPr>
              <a:t>(string line, struct Ins* </a:t>
            </a:r>
            <a:r>
              <a:rPr lang="en-US" altLang="zh-CN" sz="2800" b="1" dirty="0" err="1">
                <a:solidFill>
                  <a:srgbClr val="FFAF22"/>
                </a:solidFill>
                <a:latin typeface="Consolas" panose="020B0609020204030204" pitchFamily="49" charset="0"/>
                <a:ea typeface="思源黑体 CN Normal" panose="020B0400000000000000" pitchFamily="34" charset="-122"/>
              </a:rPr>
              <a:t>ins,string</a:t>
            </a:r>
            <a:r>
              <a:rPr lang="en-US" altLang="zh-CN" sz="2800" b="1" dirty="0">
                <a:solidFill>
                  <a:srgbClr val="FFAF22"/>
                </a:solidFill>
                <a:latin typeface="Consolas" panose="020B0609020204030204" pitchFamily="49" charset="0"/>
                <a:ea typeface="思源黑体 CN Normal" panose="020B0400000000000000" pitchFamily="34" charset="-122"/>
              </a:rPr>
              <a:t> *c)</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a:t>
            </a:r>
            <a:r>
              <a:rPr lang="en-US" altLang="zh-CN" sz="2000" dirty="0">
                <a:solidFill>
                  <a:srgbClr val="FFFFFF"/>
                </a:solidFill>
                <a:latin typeface="思源黑体 CN Normal" panose="020B0400000000000000" pitchFamily="34" charset="-122"/>
                <a:ea typeface="思源黑体 CN Normal" panose="020B0400000000000000" pitchFamily="34" charset="-122"/>
              </a:rPr>
              <a:t>R</a:t>
            </a:r>
            <a:r>
              <a:rPr lang="zh-CN" altLang="en-US" sz="2000" dirty="0">
                <a:solidFill>
                  <a:srgbClr val="FFFFFF"/>
                </a:solidFill>
                <a:latin typeface="思源黑体 CN Normal" panose="020B0400000000000000" pitchFamily="34" charset="-122"/>
                <a:ea typeface="思源黑体 CN Normal" panose="020B0400000000000000" pitchFamily="34" charset="-122"/>
              </a:rPr>
              <a:t>型指令处理函数）</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函数功能：该函数根据上层函数传下来的寄存器字符串</a:t>
            </a:r>
            <a:r>
              <a:rPr lang="en-US" altLang="zh-CN" sz="2000" dirty="0">
                <a:solidFill>
                  <a:srgbClr val="FFFFFF"/>
                </a:solidFill>
                <a:latin typeface="思源黑体 CN Normal" panose="020B0400000000000000" pitchFamily="34" charset="-122"/>
                <a:ea typeface="思源黑体 CN Normal" panose="020B0400000000000000" pitchFamily="34" charset="-122"/>
              </a:rPr>
              <a:t>line</a:t>
            </a:r>
            <a:r>
              <a:rPr lang="zh-CN" altLang="en-US" sz="2000" dirty="0">
                <a:solidFill>
                  <a:srgbClr val="FFFFFF"/>
                </a:solidFill>
                <a:latin typeface="思源黑体 CN Normal" panose="020B0400000000000000" pitchFamily="34" charset="-122"/>
                <a:ea typeface="思源黑体 CN Normal" panose="020B0400000000000000" pitchFamily="34" charset="-122"/>
              </a:rPr>
              <a:t>和指令数据*</a:t>
            </a:r>
            <a:r>
              <a:rPr lang="en-US" altLang="zh-CN" sz="2000" dirty="0">
                <a:solidFill>
                  <a:srgbClr val="FFFFFF"/>
                </a:solidFill>
                <a:latin typeface="思源黑体 CN Normal" panose="020B0400000000000000" pitchFamily="34" charset="-122"/>
                <a:ea typeface="思源黑体 CN Normal" panose="020B0400000000000000" pitchFamily="34" charset="-122"/>
              </a:rPr>
              <a:t>Ins</a:t>
            </a:r>
            <a:r>
              <a:rPr lang="zh-CN" altLang="en-US" sz="2000" dirty="0">
                <a:solidFill>
                  <a:srgbClr val="FFFFFF"/>
                </a:solidFill>
                <a:latin typeface="思源黑体 CN Normal" panose="020B0400000000000000" pitchFamily="34" charset="-122"/>
                <a:ea typeface="思源黑体 CN Normal" panose="020B0400000000000000" pitchFamily="34" charset="-122"/>
              </a:rPr>
              <a:t>生成相应的机器码存储到*</a:t>
            </a:r>
            <a:r>
              <a:rPr lang="en-US" altLang="zh-CN" sz="2000" dirty="0">
                <a:solidFill>
                  <a:srgbClr val="FFFFFF"/>
                </a:solidFill>
                <a:latin typeface="思源黑体 CN Normal" panose="020B0400000000000000" pitchFamily="34" charset="-122"/>
                <a:ea typeface="思源黑体 CN Normal" panose="020B0400000000000000" pitchFamily="34" charset="-122"/>
              </a:rPr>
              <a:t>c</a:t>
            </a:r>
            <a:r>
              <a:rPr lang="zh-CN" altLang="en-US" sz="2000" dirty="0">
                <a:solidFill>
                  <a:srgbClr val="FFFFFF"/>
                </a:solidFill>
                <a:latin typeface="思源黑体 CN Normal" panose="020B0400000000000000" pitchFamily="34" charset="-122"/>
                <a:ea typeface="思源黑体 CN Normal" panose="020B0400000000000000" pitchFamily="34" charset="-122"/>
              </a:rPr>
              <a:t>中。</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函数实现分为两个步骤：</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①根据所给的寄存器字符串生成三个不同的寄存器存储在</a:t>
            </a:r>
            <a:r>
              <a:rPr lang="en-US" altLang="zh-CN" sz="2000" dirty="0">
                <a:solidFill>
                  <a:srgbClr val="FFFFFF"/>
                </a:solidFill>
                <a:latin typeface="思源黑体 CN Normal" panose="020B0400000000000000" pitchFamily="34" charset="-122"/>
                <a:ea typeface="思源黑体 CN Normal" panose="020B0400000000000000" pitchFamily="34" charset="-122"/>
              </a:rPr>
              <a:t>res1</a:t>
            </a:r>
            <a:r>
              <a:rPr lang="zh-CN" altLang="en-US" sz="2000" dirty="0">
                <a:solidFill>
                  <a:srgbClr val="FFFFFF"/>
                </a:solidFill>
                <a:latin typeface="思源黑体 CN Normal" panose="020B0400000000000000" pitchFamily="34" charset="-122"/>
                <a:ea typeface="思源黑体 CN Normal" panose="020B0400000000000000" pitchFamily="34" charset="-122"/>
              </a:rPr>
              <a:t>，</a:t>
            </a:r>
            <a:r>
              <a:rPr lang="en-US" altLang="zh-CN" sz="2000" dirty="0">
                <a:solidFill>
                  <a:srgbClr val="FFFFFF"/>
                </a:solidFill>
                <a:latin typeface="思源黑体 CN Normal" panose="020B0400000000000000" pitchFamily="34" charset="-122"/>
                <a:ea typeface="思源黑体 CN Normal" panose="020B0400000000000000" pitchFamily="34" charset="-122"/>
              </a:rPr>
              <a:t>res2</a:t>
            </a:r>
            <a:r>
              <a:rPr lang="zh-CN" altLang="en-US" sz="2000" dirty="0">
                <a:solidFill>
                  <a:srgbClr val="FFFFFF"/>
                </a:solidFill>
                <a:latin typeface="思源黑体 CN Normal" panose="020B0400000000000000" pitchFamily="34" charset="-122"/>
                <a:ea typeface="思源黑体 CN Normal" panose="020B0400000000000000" pitchFamily="34" charset="-122"/>
              </a:rPr>
              <a:t>，</a:t>
            </a:r>
            <a:r>
              <a:rPr lang="en-US" altLang="zh-CN" sz="2000" dirty="0">
                <a:solidFill>
                  <a:srgbClr val="FFFFFF"/>
                </a:solidFill>
                <a:latin typeface="思源黑体 CN Normal" panose="020B0400000000000000" pitchFamily="34" charset="-122"/>
                <a:ea typeface="思源黑体 CN Normal" panose="020B0400000000000000" pitchFamily="34" charset="-122"/>
              </a:rPr>
              <a:t>res3</a:t>
            </a:r>
            <a:r>
              <a:rPr lang="zh-CN" altLang="en-US" sz="2000" dirty="0">
                <a:solidFill>
                  <a:srgbClr val="FFFFFF"/>
                </a:solidFill>
                <a:latin typeface="思源黑体 CN Normal" panose="020B0400000000000000" pitchFamily="34" charset="-122"/>
                <a:ea typeface="思源黑体 CN Normal" panose="020B0400000000000000" pitchFamily="34" charset="-122"/>
              </a:rPr>
              <a:t>中：</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a:t>
            </a:r>
            <a:r>
              <a:rPr lang="en-US" altLang="zh-CN" sz="2000" dirty="0">
                <a:solidFill>
                  <a:srgbClr val="FFFFFF"/>
                </a:solidFill>
                <a:latin typeface="思源黑体 CN Normal" panose="020B0400000000000000" pitchFamily="34" charset="-122"/>
                <a:ea typeface="思源黑体 CN Normal" panose="020B0400000000000000" pitchFamily="34" charset="-122"/>
              </a:rPr>
              <a:t>SLL</a:t>
            </a:r>
            <a:r>
              <a:rPr lang="zh-CN" altLang="en-US" sz="2000" dirty="0">
                <a:solidFill>
                  <a:srgbClr val="FFFFFF"/>
                </a:solidFill>
                <a:latin typeface="思源黑体 CN Normal" panose="020B0400000000000000" pitchFamily="34" charset="-122"/>
                <a:ea typeface="思源黑体 CN Normal" panose="020B0400000000000000" pitchFamily="34" charset="-122"/>
              </a:rPr>
              <a:t>和</a:t>
            </a:r>
            <a:r>
              <a:rPr lang="en-US" altLang="zh-CN" sz="2000" dirty="0">
                <a:solidFill>
                  <a:srgbClr val="FFFFFF"/>
                </a:solidFill>
                <a:latin typeface="思源黑体 CN Normal" panose="020B0400000000000000" pitchFamily="34" charset="-122"/>
                <a:ea typeface="思源黑体 CN Normal" panose="020B0400000000000000" pitchFamily="34" charset="-122"/>
              </a:rPr>
              <a:t>SRL</a:t>
            </a:r>
            <a:r>
              <a:rPr lang="zh-CN" altLang="en-US" sz="2000" dirty="0">
                <a:solidFill>
                  <a:srgbClr val="FFFFFF"/>
                </a:solidFill>
                <a:latin typeface="思源黑体 CN Normal" panose="020B0400000000000000" pitchFamily="34" charset="-122"/>
                <a:ea typeface="思源黑体 CN Normal" panose="020B0400000000000000" pitchFamily="34" charset="-122"/>
              </a:rPr>
              <a:t>指令没有</a:t>
            </a:r>
            <a:r>
              <a:rPr lang="en-US" altLang="zh-CN" sz="2000" dirty="0">
                <a:solidFill>
                  <a:srgbClr val="FFFFFF"/>
                </a:solidFill>
                <a:latin typeface="思源黑体 CN Normal" panose="020B0400000000000000" pitchFamily="34" charset="-122"/>
                <a:ea typeface="思源黑体 CN Normal" panose="020B0400000000000000" pitchFamily="34" charset="-122"/>
              </a:rPr>
              <a:t>res3</a:t>
            </a:r>
            <a:r>
              <a:rPr lang="zh-CN" altLang="en-US" sz="2000" dirty="0">
                <a:solidFill>
                  <a:srgbClr val="FFFFFF"/>
                </a:solidFill>
                <a:latin typeface="思源黑体 CN Normal" panose="020B0400000000000000" pitchFamily="34" charset="-122"/>
                <a:ea typeface="思源黑体 CN Normal" panose="020B0400000000000000" pitchFamily="34" charset="-122"/>
              </a:rPr>
              <a:t>，</a:t>
            </a:r>
            <a:r>
              <a:rPr lang="en-US" altLang="zh-CN" sz="2000" dirty="0">
                <a:solidFill>
                  <a:srgbClr val="FFFFFF"/>
                </a:solidFill>
                <a:latin typeface="思源黑体 CN Normal" panose="020B0400000000000000" pitchFamily="34" charset="-122"/>
                <a:ea typeface="思源黑体 CN Normal" panose="020B0400000000000000" pitchFamily="34" charset="-122"/>
              </a:rPr>
              <a:t>JR</a:t>
            </a:r>
            <a:r>
              <a:rPr lang="zh-CN" altLang="en-US" sz="2000" dirty="0">
                <a:solidFill>
                  <a:srgbClr val="FFFFFF"/>
                </a:solidFill>
                <a:latin typeface="思源黑体 CN Normal" panose="020B0400000000000000" pitchFamily="34" charset="-122"/>
                <a:ea typeface="思源黑体 CN Normal" panose="020B0400000000000000" pitchFamily="34" charset="-122"/>
              </a:rPr>
              <a:t>没有</a:t>
            </a:r>
            <a:r>
              <a:rPr lang="en-US" altLang="zh-CN" sz="2000" dirty="0">
                <a:solidFill>
                  <a:srgbClr val="FFFFFF"/>
                </a:solidFill>
                <a:latin typeface="思源黑体 CN Normal" panose="020B0400000000000000" pitchFamily="34" charset="-122"/>
                <a:ea typeface="思源黑体 CN Normal" panose="020B0400000000000000" pitchFamily="34" charset="-122"/>
              </a:rPr>
              <a:t>res2</a:t>
            </a:r>
            <a:r>
              <a:rPr lang="zh-CN" altLang="en-US" sz="2000" dirty="0">
                <a:solidFill>
                  <a:srgbClr val="FFFFFF"/>
                </a:solidFill>
                <a:latin typeface="思源黑体 CN Normal" panose="020B0400000000000000" pitchFamily="34" charset="-122"/>
                <a:ea typeface="思源黑体 CN Normal" panose="020B0400000000000000" pitchFamily="34" charset="-122"/>
              </a:rPr>
              <a:t>和</a:t>
            </a:r>
            <a:r>
              <a:rPr lang="en-US" altLang="zh-CN" sz="2000" dirty="0">
                <a:solidFill>
                  <a:srgbClr val="FFFFFF"/>
                </a:solidFill>
                <a:latin typeface="思源黑体 CN Normal" panose="020B0400000000000000" pitchFamily="34" charset="-122"/>
                <a:ea typeface="思源黑体 CN Normal" panose="020B0400000000000000" pitchFamily="34" charset="-122"/>
              </a:rPr>
              <a:t>res3</a:t>
            </a:r>
            <a:r>
              <a:rPr lang="zh-CN" altLang="en-US" sz="2000" dirty="0">
                <a:solidFill>
                  <a:srgbClr val="FFFFFF"/>
                </a:solidFill>
                <a:latin typeface="思源黑体 CN Normal" panose="020B0400000000000000" pitchFamily="34" charset="-122"/>
                <a:ea typeface="思源黑体 CN Normal" panose="020B0400000000000000" pitchFamily="34" charset="-122"/>
              </a:rPr>
              <a:t>，进行特殊处理）</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比如说所给寄存器字符串为</a:t>
            </a:r>
            <a:r>
              <a:rPr lang="en-US" altLang="zh-CN" sz="2000" dirty="0">
                <a:solidFill>
                  <a:srgbClr val="FFFFFF"/>
                </a:solidFill>
                <a:latin typeface="思源黑体 CN Normal" panose="020B0400000000000000" pitchFamily="34" charset="-122"/>
                <a:ea typeface="思源黑体 CN Normal" panose="020B0400000000000000" pitchFamily="34" charset="-122"/>
              </a:rPr>
              <a:t>$s1,$t1,%zero</a:t>
            </a:r>
            <a:r>
              <a:rPr lang="zh-CN" altLang="en-US" sz="2000" dirty="0">
                <a:solidFill>
                  <a:srgbClr val="FFFFFF"/>
                </a:solidFill>
                <a:latin typeface="思源黑体 CN Normal" panose="020B0400000000000000" pitchFamily="34" charset="-122"/>
                <a:ea typeface="思源黑体 CN Normal" panose="020B0400000000000000" pitchFamily="34" charset="-122"/>
              </a:rPr>
              <a:t>，那么</a:t>
            </a:r>
            <a:r>
              <a:rPr lang="en-US" altLang="zh-CN" sz="2000" dirty="0">
                <a:solidFill>
                  <a:srgbClr val="FFFFFF"/>
                </a:solidFill>
                <a:latin typeface="思源黑体 CN Normal" panose="020B0400000000000000" pitchFamily="34" charset="-122"/>
                <a:ea typeface="思源黑体 CN Normal" panose="020B0400000000000000" pitchFamily="34" charset="-122"/>
              </a:rPr>
              <a:t>res1=”s1”,res2=”t1”,res3=”zero”</a:t>
            </a:r>
            <a:r>
              <a:rPr lang="zh-CN" altLang="en-US" sz="2000" dirty="0">
                <a:solidFill>
                  <a:srgbClr val="FFFFFF"/>
                </a:solidFill>
                <a:latin typeface="思源黑体 CN Normal" panose="020B0400000000000000" pitchFamily="34" charset="-122"/>
                <a:ea typeface="思源黑体 CN Normal" panose="020B0400000000000000" pitchFamily="34" charset="-122"/>
              </a:rPr>
              <a:t> </a:t>
            </a:r>
          </a:p>
          <a:p>
            <a:pPr>
              <a:lnSpc>
                <a:spcPct val="150000"/>
              </a:lnSpc>
            </a:pPr>
            <a:r>
              <a:rPr lang="zh-CN" altLang="en-US" sz="2000" dirty="0">
                <a:solidFill>
                  <a:srgbClr val="FFFFFF"/>
                </a:solidFill>
                <a:latin typeface="思源黑体 CN Normal" panose="020B0400000000000000" pitchFamily="34" charset="-122"/>
                <a:ea typeface="思源黑体 CN Normal" panose="020B0400000000000000" pitchFamily="34" charset="-122"/>
              </a:rPr>
              <a:t>②根据所寄存器和相关指令构建机器码，这里由于</a:t>
            </a:r>
            <a:r>
              <a:rPr lang="en-US" altLang="zh-CN" sz="2000" dirty="0">
                <a:solidFill>
                  <a:srgbClr val="FFFFFF"/>
                </a:solidFill>
                <a:latin typeface="思源黑体 CN Normal" panose="020B0400000000000000" pitchFamily="34" charset="-122"/>
                <a:ea typeface="思源黑体 CN Normal" panose="020B0400000000000000" pitchFamily="34" charset="-122"/>
              </a:rPr>
              <a:t>SLL</a:t>
            </a:r>
            <a:r>
              <a:rPr lang="zh-CN" altLang="en-US" sz="2000" dirty="0">
                <a:solidFill>
                  <a:srgbClr val="FFFFFF"/>
                </a:solidFill>
                <a:latin typeface="思源黑体 CN Normal" panose="020B0400000000000000" pitchFamily="34" charset="-122"/>
                <a:ea typeface="思源黑体 CN Normal" panose="020B0400000000000000" pitchFamily="34" charset="-122"/>
              </a:rPr>
              <a:t>，</a:t>
            </a:r>
            <a:r>
              <a:rPr lang="en-US" altLang="zh-CN" sz="2000" dirty="0">
                <a:solidFill>
                  <a:srgbClr val="FFFFFF"/>
                </a:solidFill>
                <a:latin typeface="思源黑体 CN Normal" panose="020B0400000000000000" pitchFamily="34" charset="-122"/>
                <a:ea typeface="思源黑体 CN Normal" panose="020B0400000000000000" pitchFamily="34" charset="-122"/>
              </a:rPr>
              <a:t>SRL</a:t>
            </a:r>
            <a:r>
              <a:rPr lang="zh-CN" altLang="en-US" sz="2000" dirty="0">
                <a:solidFill>
                  <a:srgbClr val="FFFFFF"/>
                </a:solidFill>
                <a:latin typeface="思源黑体 CN Normal" panose="020B0400000000000000" pitchFamily="34" charset="-122"/>
                <a:ea typeface="思源黑体 CN Normal" panose="020B0400000000000000" pitchFamily="34" charset="-122"/>
              </a:rPr>
              <a:t>指令、</a:t>
            </a:r>
            <a:r>
              <a:rPr lang="en-US" altLang="zh-CN" sz="2000" dirty="0">
                <a:solidFill>
                  <a:srgbClr val="FFFFFF"/>
                </a:solidFill>
                <a:latin typeface="思源黑体 CN Normal" panose="020B0400000000000000" pitchFamily="34" charset="-122"/>
                <a:ea typeface="思源黑体 CN Normal" panose="020B0400000000000000" pitchFamily="34" charset="-122"/>
              </a:rPr>
              <a:t>JR</a:t>
            </a:r>
            <a:r>
              <a:rPr lang="zh-CN" altLang="en-US" sz="2000" dirty="0">
                <a:solidFill>
                  <a:srgbClr val="FFFFFF"/>
                </a:solidFill>
                <a:latin typeface="思源黑体 CN Normal" panose="020B0400000000000000" pitchFamily="34" charset="-122"/>
                <a:ea typeface="思源黑体 CN Normal" panose="020B0400000000000000" pitchFamily="34" charset="-122"/>
              </a:rPr>
              <a:t>指令与其他指令处理方式不同，共有两个分支。</a:t>
            </a:r>
          </a:p>
        </p:txBody>
      </p:sp>
    </p:spTree>
    <p:extLst>
      <p:ext uri="{BB962C8B-B14F-4D97-AF65-F5344CB8AC3E}">
        <p14:creationId xmlns:p14="http://schemas.microsoft.com/office/powerpoint/2010/main" val="117987996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225bf695-daa2-4759-97b7-6398e4bba18c"/>
  <p:tag name="THINKCELLUNDODONOTDELETE" val="0"/>
  <p:tag name="ISLIDE.TEMPLATE" val="ac7bb255-ab4c-4224-8fe2-1fcb50ce407c"/>
</p:tagLst>
</file>

<file path=ppt/theme/theme1.xml><?xml version="1.0" encoding="utf-8"?>
<a:theme xmlns:a="http://schemas.openxmlformats.org/drawingml/2006/main" name="OfficePLUS主题">
  <a:themeElements>
    <a:clrScheme name="浦银安盛">
      <a:dk1>
        <a:srgbClr val="000000"/>
      </a:dk1>
      <a:lt1>
        <a:srgbClr val="FFFFFF"/>
      </a:lt1>
      <a:dk2>
        <a:srgbClr val="768394"/>
      </a:dk2>
      <a:lt2>
        <a:srgbClr val="F0F0F0"/>
      </a:lt2>
      <a:accent1>
        <a:srgbClr val="003366"/>
      </a:accent1>
      <a:accent2>
        <a:srgbClr val="0055F7"/>
      </a:accent2>
      <a:accent3>
        <a:srgbClr val="FFFFFF"/>
      </a:accent3>
      <a:accent4>
        <a:srgbClr val="A5A5A5"/>
      </a:accent4>
      <a:accent5>
        <a:srgbClr val="484848"/>
      </a:accent5>
      <a:accent6>
        <a:srgbClr val="1E1E1E"/>
      </a:accent6>
      <a:hlink>
        <a:srgbClr val="FFAF22"/>
      </a:hlink>
      <a:folHlink>
        <a:srgbClr val="CBCBCB"/>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浦银安盛">
    <a:dk1>
      <a:srgbClr val="000000"/>
    </a:dk1>
    <a:lt1>
      <a:srgbClr val="FFFFFF"/>
    </a:lt1>
    <a:dk2>
      <a:srgbClr val="768394"/>
    </a:dk2>
    <a:lt2>
      <a:srgbClr val="F0F0F0"/>
    </a:lt2>
    <a:accent1>
      <a:srgbClr val="003366"/>
    </a:accent1>
    <a:accent2>
      <a:srgbClr val="0055F7"/>
    </a:accent2>
    <a:accent3>
      <a:srgbClr val="FFFFFF"/>
    </a:accent3>
    <a:accent4>
      <a:srgbClr val="A5A5A5"/>
    </a:accent4>
    <a:accent5>
      <a:srgbClr val="484848"/>
    </a:accent5>
    <a:accent6>
      <a:srgbClr val="1E1E1E"/>
    </a:accent6>
    <a:hlink>
      <a:srgbClr val="FFAF22"/>
    </a:hlink>
    <a:folHlink>
      <a:srgbClr val="CBCBCB"/>
    </a:folHlink>
  </a:clrScheme>
</a:themeOverride>
</file>

<file path=ppt/theme/themeOverride2.xml><?xml version="1.0" encoding="utf-8"?>
<a:themeOverride xmlns:a="http://schemas.openxmlformats.org/drawingml/2006/main">
  <a:clrScheme name="浦银安盛">
    <a:dk1>
      <a:srgbClr val="000000"/>
    </a:dk1>
    <a:lt1>
      <a:srgbClr val="FFFFFF"/>
    </a:lt1>
    <a:dk2>
      <a:srgbClr val="768394"/>
    </a:dk2>
    <a:lt2>
      <a:srgbClr val="F0F0F0"/>
    </a:lt2>
    <a:accent1>
      <a:srgbClr val="003366"/>
    </a:accent1>
    <a:accent2>
      <a:srgbClr val="0055F7"/>
    </a:accent2>
    <a:accent3>
      <a:srgbClr val="FFFFFF"/>
    </a:accent3>
    <a:accent4>
      <a:srgbClr val="A5A5A5"/>
    </a:accent4>
    <a:accent5>
      <a:srgbClr val="484848"/>
    </a:accent5>
    <a:accent6>
      <a:srgbClr val="1E1E1E"/>
    </a:accent6>
    <a:hlink>
      <a:srgbClr val="FFAF22"/>
    </a:hlink>
    <a:folHlink>
      <a:srgbClr val="CBCBCB"/>
    </a:folHlink>
  </a:clrScheme>
</a:themeOverride>
</file>

<file path=ppt/theme/themeOverride3.xml><?xml version="1.0" encoding="utf-8"?>
<a:themeOverride xmlns:a="http://schemas.openxmlformats.org/drawingml/2006/main">
  <a:clrScheme name="浦银安盛">
    <a:dk1>
      <a:srgbClr val="000000"/>
    </a:dk1>
    <a:lt1>
      <a:srgbClr val="FFFFFF"/>
    </a:lt1>
    <a:dk2>
      <a:srgbClr val="768394"/>
    </a:dk2>
    <a:lt2>
      <a:srgbClr val="F0F0F0"/>
    </a:lt2>
    <a:accent1>
      <a:srgbClr val="003366"/>
    </a:accent1>
    <a:accent2>
      <a:srgbClr val="0055F7"/>
    </a:accent2>
    <a:accent3>
      <a:srgbClr val="FFFFFF"/>
    </a:accent3>
    <a:accent4>
      <a:srgbClr val="A5A5A5"/>
    </a:accent4>
    <a:accent5>
      <a:srgbClr val="484848"/>
    </a:accent5>
    <a:accent6>
      <a:srgbClr val="1E1E1E"/>
    </a:accent6>
    <a:hlink>
      <a:srgbClr val="FFAF22"/>
    </a:hlink>
    <a:folHlink>
      <a:srgbClr val="CBCBCB"/>
    </a:folHlink>
  </a:clrScheme>
</a:themeOverride>
</file>

<file path=ppt/theme/themeOverride4.xml><?xml version="1.0" encoding="utf-8"?>
<a:themeOverride xmlns:a="http://schemas.openxmlformats.org/drawingml/2006/main">
  <a:clrScheme name="浦银安盛">
    <a:dk1>
      <a:srgbClr val="000000"/>
    </a:dk1>
    <a:lt1>
      <a:srgbClr val="FFFFFF"/>
    </a:lt1>
    <a:dk2>
      <a:srgbClr val="768394"/>
    </a:dk2>
    <a:lt2>
      <a:srgbClr val="F0F0F0"/>
    </a:lt2>
    <a:accent1>
      <a:srgbClr val="003366"/>
    </a:accent1>
    <a:accent2>
      <a:srgbClr val="0055F7"/>
    </a:accent2>
    <a:accent3>
      <a:srgbClr val="FFFFFF"/>
    </a:accent3>
    <a:accent4>
      <a:srgbClr val="A5A5A5"/>
    </a:accent4>
    <a:accent5>
      <a:srgbClr val="484848"/>
    </a:accent5>
    <a:accent6>
      <a:srgbClr val="1E1E1E"/>
    </a:accent6>
    <a:hlink>
      <a:srgbClr val="FFAF22"/>
    </a:hlink>
    <a:folHlink>
      <a:srgbClr val="CBCBC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55CC04-9A43-41A4-AD91-FD40FC7F08EE}">
  <ds:schemaRefs>
    <ds:schemaRef ds:uri="http://schemas.microsoft.com/sharepoint/v3/contenttype/forms"/>
  </ds:schemaRefs>
</ds:datastoreItem>
</file>

<file path=customXml/itemProps2.xml><?xml version="1.0" encoding="utf-8"?>
<ds:datastoreItem xmlns:ds="http://schemas.openxmlformats.org/officeDocument/2006/customXml" ds:itemID="{7DF21058-D50E-4E35-B5CB-715637DFC56D}">
  <ds:schemaRefs>
    <ds:schemaRef ds:uri="http://schemas.microsoft.com/office/2006/metadata/properties"/>
    <ds:schemaRef ds:uri="http://schemas.microsoft.com/office/infopath/2007/PartnerControls"/>
    <ds:schemaRef ds:uri="97934b4b-eba6-486d-bfc1-4b8e3fe39092"/>
    <ds:schemaRef ds:uri="0a5c0dea-e5d7-4228-9256-3793bb42faa5"/>
    <ds:schemaRef ds:uri="http://schemas.microsoft.com/sharepoint/v3"/>
  </ds:schemaRefs>
</ds:datastoreItem>
</file>

<file path=customXml/itemProps3.xml><?xml version="1.0" encoding="utf-8"?>
<ds:datastoreItem xmlns:ds="http://schemas.openxmlformats.org/officeDocument/2006/customXml" ds:itemID="{86CC53E0-8321-4391-9873-B5A8BADCF7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Mu</Template>
  <TotalTime>184</TotalTime>
  <Words>3952</Words>
  <Application>Microsoft Office PowerPoint</Application>
  <PresentationFormat>宽屏</PresentationFormat>
  <Paragraphs>293</Paragraphs>
  <Slides>39</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Calibri</vt:lpstr>
      <vt:lpstr>Wingdings</vt:lpstr>
      <vt:lpstr>等线</vt:lpstr>
      <vt:lpstr>微软雅黑</vt:lpstr>
      <vt:lpstr>思源黑体 CN Normal</vt:lpstr>
      <vt:lpstr>思源黑体 CN Light</vt:lpstr>
      <vt:lpstr>思源黑体 CN Heavy</vt:lpstr>
      <vt:lpstr>思源黑体 CN ExtraLight</vt:lpstr>
      <vt:lpstr>Consolas</vt:lpstr>
      <vt:lpstr>思源黑体 CN Medium</vt:lpstr>
      <vt:lpstr>Arial</vt:lpstr>
      <vt:lpstr>OfficePLUS主题</vt:lpstr>
      <vt:lpstr>MIPS</vt:lpstr>
      <vt:lpstr>PowerPoint 演示文稿</vt:lpstr>
      <vt:lpstr>1</vt:lpstr>
      <vt:lpstr>2</vt:lpstr>
      <vt:lpstr>实 现 原 理  /</vt:lpstr>
      <vt:lpstr>Assemble /</vt:lpstr>
      <vt:lpstr>Assemble /</vt:lpstr>
      <vt:lpstr>Assemble /</vt:lpstr>
      <vt:lpstr>Assemble /</vt:lpstr>
      <vt:lpstr>Assemble /</vt:lpstr>
      <vt:lpstr>Assemble /</vt:lpstr>
      <vt:lpstr>实 现 原 理  /</vt:lpstr>
      <vt:lpstr>Disassemble /</vt:lpstr>
      <vt:lpstr>Disassemble /</vt:lpstr>
      <vt:lpstr>Disassemble /</vt:lpstr>
      <vt:lpstr>实 现 原 理  /</vt:lpstr>
      <vt:lpstr>Simulator /</vt:lpstr>
      <vt:lpstr>Simulator /</vt:lpstr>
      <vt:lpstr>Simulator /</vt:lpstr>
      <vt:lpstr>Simulator /</vt:lpstr>
      <vt:lpstr>Simulator /</vt:lpstr>
      <vt:lpstr>Simulator /</vt:lpstr>
      <vt:lpstr>Simulator /</vt:lpstr>
      <vt:lpstr>Simulator /</vt:lpstr>
      <vt:lpstr>Simulator /</vt:lpstr>
      <vt:lpstr>Simulator /</vt:lpstr>
      <vt:lpstr>Simulator /</vt:lpstr>
      <vt:lpstr>Simulator /</vt:lpstr>
      <vt:lpstr>Simulator /</vt:lpstr>
      <vt:lpstr>实 现 原 理  /</vt:lpstr>
      <vt:lpstr>Num.System /</vt:lpstr>
      <vt:lpstr>Num.System /</vt:lpstr>
      <vt:lpstr>Num.System /</vt:lpstr>
      <vt:lpstr>Num.System /</vt:lpstr>
      <vt:lpstr>Num.System /</vt:lpstr>
      <vt:lpstr>Num.System /</vt:lpstr>
      <vt:lpstr>Num.System /</vt:lpstr>
      <vt:lpstr>Num.System /</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Mu</dc:creator>
  <cp:lastModifiedBy>徐 天予</cp:lastModifiedBy>
  <cp:revision>8</cp:revision>
  <cp:lastPrinted>2020-09-09T16:00:00Z</cp:lastPrinted>
  <dcterms:created xsi:type="dcterms:W3CDTF">2020-09-09T16:00:00Z</dcterms:created>
  <dcterms:modified xsi:type="dcterms:W3CDTF">2023-05-21T14:03:58Z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Slide.TEMPLATE">
    <vt:lpwstr>ac7bb255-ab4c-4224-8fe2-1fcb50ce407c</vt:lpwstr>
  </property>
  <property fmtid="{D5CDD505-2E9C-101B-9397-08002B2CF9AE}" pid="4" name="ContentTypeId">
    <vt:lpwstr>0x010100D1443A8EF62DE444B1FF07917E22EF72</vt:lpwstr>
  </property>
</Properties>
</file>